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5"/>
  </p:notesMasterIdLst>
  <p:handoutMasterIdLst>
    <p:handoutMasterId r:id="rId36"/>
  </p:handoutMasterIdLst>
  <p:sldIdLst>
    <p:sldId id="1243" r:id="rId3"/>
    <p:sldId id="301" r:id="rId4"/>
    <p:sldId id="1464" r:id="rId5"/>
    <p:sldId id="1467" r:id="rId6"/>
    <p:sldId id="1482" r:id="rId7"/>
    <p:sldId id="1483" r:id="rId8"/>
    <p:sldId id="1468" r:id="rId9"/>
    <p:sldId id="1484" r:id="rId10"/>
    <p:sldId id="1474" r:id="rId11"/>
    <p:sldId id="1475" r:id="rId12"/>
    <p:sldId id="1476" r:id="rId13"/>
    <p:sldId id="1469" r:id="rId14"/>
    <p:sldId id="1485" r:id="rId15"/>
    <p:sldId id="1477" r:id="rId16"/>
    <p:sldId id="1470" r:id="rId17"/>
    <p:sldId id="1471" r:id="rId18"/>
    <p:sldId id="591" r:id="rId19"/>
    <p:sldId id="754" r:id="rId20"/>
    <p:sldId id="1486" r:id="rId21"/>
    <p:sldId id="753" r:id="rId22"/>
    <p:sldId id="780" r:id="rId23"/>
    <p:sldId id="756" r:id="rId24"/>
    <p:sldId id="757" r:id="rId25"/>
    <p:sldId id="256" r:id="rId26"/>
    <p:sldId id="1250" r:id="rId27"/>
    <p:sldId id="1462" r:id="rId28"/>
    <p:sldId id="592" r:id="rId29"/>
    <p:sldId id="1487" r:id="rId30"/>
    <p:sldId id="1473" r:id="rId31"/>
    <p:sldId id="1480" r:id="rId32"/>
    <p:sldId id="1478" r:id="rId33"/>
    <p:sldId id="1481" r:id="rId34"/>
  </p:sldIdLst>
  <p:sldSz cx="9144000" cy="6858000" type="screen4x3"/>
  <p:notesSz cx="9942513" cy="67611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C708830-F4B9-4C36-90E3-C3F7C20635D5}">
          <p14:sldIdLst>
            <p14:sldId id="1243"/>
            <p14:sldId id="301"/>
            <p14:sldId id="1464"/>
            <p14:sldId id="1467"/>
            <p14:sldId id="1482"/>
            <p14:sldId id="1483"/>
            <p14:sldId id="1468"/>
            <p14:sldId id="1484"/>
            <p14:sldId id="1474"/>
            <p14:sldId id="1475"/>
            <p14:sldId id="1476"/>
            <p14:sldId id="1469"/>
            <p14:sldId id="1485"/>
            <p14:sldId id="1477"/>
            <p14:sldId id="1470"/>
            <p14:sldId id="1471"/>
            <p14:sldId id="591"/>
            <p14:sldId id="754"/>
            <p14:sldId id="1486"/>
            <p14:sldId id="753"/>
            <p14:sldId id="780"/>
            <p14:sldId id="756"/>
            <p14:sldId id="757"/>
            <p14:sldId id="256"/>
            <p14:sldId id="1250"/>
            <p14:sldId id="1462"/>
            <p14:sldId id="592"/>
            <p14:sldId id="1487"/>
            <p14:sldId id="1473"/>
            <p14:sldId id="1480"/>
            <p14:sldId id="1478"/>
            <p14:sldId id="1481"/>
          </p14:sldIdLst>
        </p14:section>
        <p14:section name="Untitled Section" id="{91908424-92A6-4B0B-A9AC-41F1E88FEBCB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9DDDCC-1C61-4B57-9D13-C1B356AE5924}" v="704" dt="2023-05-18T05:09:27.989"/>
    <p1510:client id="{2C63A89E-3D5F-46E3-A41A-71062B3FBF01}" v="5" dt="2023-05-18T03:54:50.368"/>
    <p1510:client id="{9D0726F0-2EE9-4EFD-AD96-5A29A7267403}" v="94" dt="2023-05-18T05:22:34.344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3792" autoAdjust="0"/>
  </p:normalViewPr>
  <p:slideViewPr>
    <p:cSldViewPr>
      <p:cViewPr>
        <p:scale>
          <a:sx n="76" d="100"/>
          <a:sy n="76" d="100"/>
        </p:scale>
        <p:origin x="-123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836"/>
    </p:cViewPr>
  </p:sorterViewPr>
  <p:notesViewPr>
    <p:cSldViewPr>
      <p:cViewPr varScale="1">
        <p:scale>
          <a:sx n="45" d="100"/>
          <a:sy n="45" d="100"/>
        </p:scale>
        <p:origin x="275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arth Kapasi" userId="d34a38ac610948e3" providerId="Windows Live" clId="Web-{9D0726F0-2EE9-4EFD-AD96-5A29A7267403}"/>
    <pc:docChg chg="modSld">
      <pc:chgData name="paarth Kapasi" userId="d34a38ac610948e3" providerId="Windows Live" clId="Web-{9D0726F0-2EE9-4EFD-AD96-5A29A7267403}" dt="2023-05-18T05:22:34.344" v="87"/>
      <pc:docMkLst>
        <pc:docMk/>
      </pc:docMkLst>
      <pc:sldChg chg="modSp">
        <pc:chgData name="paarth Kapasi" userId="d34a38ac610948e3" providerId="Windows Live" clId="Web-{9D0726F0-2EE9-4EFD-AD96-5A29A7267403}" dt="2023-05-18T05:19:08.351" v="59" actId="20577"/>
        <pc:sldMkLst>
          <pc:docMk/>
          <pc:sldMk cId="2825384038" sldId="256"/>
        </pc:sldMkLst>
        <pc:spChg chg="mod">
          <ac:chgData name="paarth Kapasi" userId="d34a38ac610948e3" providerId="Windows Live" clId="Web-{9D0726F0-2EE9-4EFD-AD96-5A29A7267403}" dt="2023-05-18T05:19:08.351" v="59" actId="20577"/>
          <ac:spMkLst>
            <pc:docMk/>
            <pc:sldMk cId="2825384038" sldId="256"/>
            <ac:spMk id="10" creationId="{4CEBBAD5-D0D4-22E7-D2FB-04AEF37A83E8}"/>
          </ac:spMkLst>
        </pc:spChg>
      </pc:sldChg>
      <pc:sldChg chg="modSp">
        <pc:chgData name="paarth Kapasi" userId="d34a38ac610948e3" providerId="Windows Live" clId="Web-{9D0726F0-2EE9-4EFD-AD96-5A29A7267403}" dt="2023-05-18T05:22:34.344" v="87"/>
        <pc:sldMkLst>
          <pc:docMk/>
          <pc:sldMk cId="1472317598" sldId="301"/>
        </pc:sldMkLst>
        <pc:spChg chg="mod">
          <ac:chgData name="paarth Kapasi" userId="d34a38ac610948e3" providerId="Windows Live" clId="Web-{9D0726F0-2EE9-4EFD-AD96-5A29A7267403}" dt="2023-05-18T05:16:00.516" v="8" actId="20577"/>
          <ac:spMkLst>
            <pc:docMk/>
            <pc:sldMk cId="1472317598" sldId="301"/>
            <ac:spMk id="3" creationId="{A1A999A4-4979-D695-A48F-B8F2BF1BEB69}"/>
          </ac:spMkLst>
        </pc:spChg>
        <pc:spChg chg="mod">
          <ac:chgData name="paarth Kapasi" userId="d34a38ac610948e3" providerId="Windows Live" clId="Web-{9D0726F0-2EE9-4EFD-AD96-5A29A7267403}" dt="2023-05-18T05:22:14.655" v="80" actId="20577"/>
          <ac:spMkLst>
            <pc:docMk/>
            <pc:sldMk cId="1472317598" sldId="301"/>
            <ac:spMk id="6" creationId="{EEE9E75E-9FAE-4699-9758-4B37C88133CB}"/>
          </ac:spMkLst>
        </pc:spChg>
        <pc:spChg chg="mod">
          <ac:chgData name="paarth Kapasi" userId="d34a38ac610948e3" providerId="Windows Live" clId="Web-{9D0726F0-2EE9-4EFD-AD96-5A29A7267403}" dt="2023-05-18T05:22:34.344" v="87"/>
          <ac:spMkLst>
            <pc:docMk/>
            <pc:sldMk cId="1472317598" sldId="301"/>
            <ac:spMk id="7" creationId="{11EEA850-1735-4AFD-A565-D97B0BDB1B9B}"/>
          </ac:spMkLst>
        </pc:spChg>
      </pc:sldChg>
      <pc:sldChg chg="addSp delSp modSp">
        <pc:chgData name="paarth Kapasi" userId="d34a38ac610948e3" providerId="Windows Live" clId="Web-{9D0726F0-2EE9-4EFD-AD96-5A29A7267403}" dt="2023-05-18T05:18:28.022" v="42"/>
        <pc:sldMkLst>
          <pc:docMk/>
          <pc:sldMk cId="273636564" sldId="591"/>
        </pc:sldMkLst>
        <pc:spChg chg="add mod">
          <ac:chgData name="paarth Kapasi" userId="d34a38ac610948e3" providerId="Windows Live" clId="Web-{9D0726F0-2EE9-4EFD-AD96-5A29A7267403}" dt="2023-05-18T05:18:28.022" v="42"/>
          <ac:spMkLst>
            <pc:docMk/>
            <pc:sldMk cId="273636564" sldId="591"/>
            <ac:spMk id="6" creationId="{EF8EE71C-491C-9C7D-2CD9-DA8F1F439661}"/>
          </ac:spMkLst>
        </pc:spChg>
        <pc:spChg chg="del">
          <ac:chgData name="paarth Kapasi" userId="d34a38ac610948e3" providerId="Windows Live" clId="Web-{9D0726F0-2EE9-4EFD-AD96-5A29A7267403}" dt="2023-05-18T05:18:27.366" v="41"/>
          <ac:spMkLst>
            <pc:docMk/>
            <pc:sldMk cId="273636564" sldId="591"/>
            <ac:spMk id="7" creationId="{48E62BC8-2501-7891-9F4D-C697E76A5D18}"/>
          </ac:spMkLst>
        </pc:spChg>
      </pc:sldChg>
      <pc:sldChg chg="addSp delSp modSp">
        <pc:chgData name="paarth Kapasi" userId="d34a38ac610948e3" providerId="Windows Live" clId="Web-{9D0726F0-2EE9-4EFD-AD96-5A29A7267403}" dt="2023-05-18T05:19:29.071" v="65"/>
        <pc:sldMkLst>
          <pc:docMk/>
          <pc:sldMk cId="4292711634" sldId="592"/>
        </pc:sldMkLst>
        <pc:spChg chg="add mod">
          <ac:chgData name="paarth Kapasi" userId="d34a38ac610948e3" providerId="Windows Live" clId="Web-{9D0726F0-2EE9-4EFD-AD96-5A29A7267403}" dt="2023-05-18T05:19:29.071" v="65"/>
          <ac:spMkLst>
            <pc:docMk/>
            <pc:sldMk cId="4292711634" sldId="592"/>
            <ac:spMk id="6" creationId="{DF9CEA16-5BA5-0C79-7CA5-8830B041E79C}"/>
          </ac:spMkLst>
        </pc:spChg>
        <pc:spChg chg="del">
          <ac:chgData name="paarth Kapasi" userId="d34a38ac610948e3" providerId="Windows Live" clId="Web-{9D0726F0-2EE9-4EFD-AD96-5A29A7267403}" dt="2023-05-18T05:19:28.977" v="64"/>
          <ac:spMkLst>
            <pc:docMk/>
            <pc:sldMk cId="4292711634" sldId="592"/>
            <ac:spMk id="7" creationId="{E08E793F-9CEC-6E25-D865-B077FAF3CA48}"/>
          </ac:spMkLst>
        </pc:spChg>
      </pc:sldChg>
      <pc:sldChg chg="addSp delSp modSp">
        <pc:chgData name="paarth Kapasi" userId="d34a38ac610948e3" providerId="Windows Live" clId="Web-{9D0726F0-2EE9-4EFD-AD96-5A29A7267403}" dt="2023-05-18T05:19:36.837" v="69"/>
        <pc:sldMkLst>
          <pc:docMk/>
          <pc:sldMk cId="1172444504" sldId="680"/>
        </pc:sldMkLst>
        <pc:spChg chg="add mod">
          <ac:chgData name="paarth Kapasi" userId="d34a38ac610948e3" providerId="Windows Live" clId="Web-{9D0726F0-2EE9-4EFD-AD96-5A29A7267403}" dt="2023-05-18T05:19:36.837" v="69"/>
          <ac:spMkLst>
            <pc:docMk/>
            <pc:sldMk cId="1172444504" sldId="680"/>
            <ac:spMk id="6" creationId="{024DB212-E3A6-3AFB-35FE-C04E9E8951BB}"/>
          </ac:spMkLst>
        </pc:spChg>
        <pc:spChg chg="del">
          <ac:chgData name="paarth Kapasi" userId="d34a38ac610948e3" providerId="Windows Live" clId="Web-{9D0726F0-2EE9-4EFD-AD96-5A29A7267403}" dt="2023-05-18T05:19:36.462" v="68"/>
          <ac:spMkLst>
            <pc:docMk/>
            <pc:sldMk cId="1172444504" sldId="680"/>
            <ac:spMk id="7" creationId="{8C8368D9-8988-9461-43B8-1D65BFC4C3AF}"/>
          </ac:spMkLst>
        </pc:spChg>
      </pc:sldChg>
      <pc:sldChg chg="addSp delSp modSp">
        <pc:chgData name="paarth Kapasi" userId="d34a38ac610948e3" providerId="Windows Live" clId="Web-{9D0726F0-2EE9-4EFD-AD96-5A29A7267403}" dt="2023-05-18T05:18:40.694" v="48"/>
        <pc:sldMkLst>
          <pc:docMk/>
          <pc:sldMk cId="1727100966" sldId="753"/>
        </pc:sldMkLst>
        <pc:spChg chg="add mod">
          <ac:chgData name="paarth Kapasi" userId="d34a38ac610948e3" providerId="Windows Live" clId="Web-{9D0726F0-2EE9-4EFD-AD96-5A29A7267403}" dt="2023-05-18T05:18:40.694" v="48"/>
          <ac:spMkLst>
            <pc:docMk/>
            <pc:sldMk cId="1727100966" sldId="753"/>
            <ac:spMk id="6" creationId="{C314DECD-DFD9-A96C-F739-5AFB51058258}"/>
          </ac:spMkLst>
        </pc:spChg>
        <pc:spChg chg="del">
          <ac:chgData name="paarth Kapasi" userId="d34a38ac610948e3" providerId="Windows Live" clId="Web-{9D0726F0-2EE9-4EFD-AD96-5A29A7267403}" dt="2023-05-18T05:18:40.304" v="47"/>
          <ac:spMkLst>
            <pc:docMk/>
            <pc:sldMk cId="1727100966" sldId="753"/>
            <ac:spMk id="7" creationId="{3067D170-3696-D39F-6678-274DDB168A1F}"/>
          </ac:spMkLst>
        </pc:spChg>
      </pc:sldChg>
      <pc:sldChg chg="addSp delSp modSp">
        <pc:chgData name="paarth Kapasi" userId="d34a38ac610948e3" providerId="Windows Live" clId="Web-{9D0726F0-2EE9-4EFD-AD96-5A29A7267403}" dt="2023-05-18T05:18:32.241" v="44"/>
        <pc:sldMkLst>
          <pc:docMk/>
          <pc:sldMk cId="4094853243" sldId="754"/>
        </pc:sldMkLst>
        <pc:spChg chg="add mod">
          <ac:chgData name="paarth Kapasi" userId="d34a38ac610948e3" providerId="Windows Live" clId="Web-{9D0726F0-2EE9-4EFD-AD96-5A29A7267403}" dt="2023-05-18T05:18:32.241" v="44"/>
          <ac:spMkLst>
            <pc:docMk/>
            <pc:sldMk cId="4094853243" sldId="754"/>
            <ac:spMk id="5" creationId="{A5C138F0-B49D-48B0-E10D-1EB57CF2A121}"/>
          </ac:spMkLst>
        </pc:spChg>
        <pc:spChg chg="del">
          <ac:chgData name="paarth Kapasi" userId="d34a38ac610948e3" providerId="Windows Live" clId="Web-{9D0726F0-2EE9-4EFD-AD96-5A29A7267403}" dt="2023-05-18T05:18:31.850" v="43"/>
          <ac:spMkLst>
            <pc:docMk/>
            <pc:sldMk cId="4094853243" sldId="754"/>
            <ac:spMk id="13" creationId="{418A9EBC-E672-8BE2-B348-CA2BE56AD90A}"/>
          </ac:spMkLst>
        </pc:spChg>
      </pc:sldChg>
      <pc:sldChg chg="addSp delSp modSp">
        <pc:chgData name="paarth Kapasi" userId="d34a38ac610948e3" providerId="Windows Live" clId="Web-{9D0726F0-2EE9-4EFD-AD96-5A29A7267403}" dt="2023-05-18T05:18:50.820" v="52"/>
        <pc:sldMkLst>
          <pc:docMk/>
          <pc:sldMk cId="2883546245" sldId="756"/>
        </pc:sldMkLst>
        <pc:spChg chg="add mod">
          <ac:chgData name="paarth Kapasi" userId="d34a38ac610948e3" providerId="Windows Live" clId="Web-{9D0726F0-2EE9-4EFD-AD96-5A29A7267403}" dt="2023-05-18T05:18:50.820" v="52"/>
          <ac:spMkLst>
            <pc:docMk/>
            <pc:sldMk cId="2883546245" sldId="756"/>
            <ac:spMk id="6" creationId="{D1FA6882-3707-C901-F8BA-D635FE277C82}"/>
          </ac:spMkLst>
        </pc:spChg>
        <pc:spChg chg="del">
          <ac:chgData name="paarth Kapasi" userId="d34a38ac610948e3" providerId="Windows Live" clId="Web-{9D0726F0-2EE9-4EFD-AD96-5A29A7267403}" dt="2023-05-18T05:18:50.695" v="51"/>
          <ac:spMkLst>
            <pc:docMk/>
            <pc:sldMk cId="2883546245" sldId="756"/>
            <ac:spMk id="7" creationId="{ED8541B1-75FD-D029-C24E-C118151CB482}"/>
          </ac:spMkLst>
        </pc:spChg>
      </pc:sldChg>
      <pc:sldChg chg="addSp delSp modSp">
        <pc:chgData name="paarth Kapasi" userId="d34a38ac610948e3" providerId="Windows Live" clId="Web-{9D0726F0-2EE9-4EFD-AD96-5A29A7267403}" dt="2023-05-18T05:18:53.710" v="54"/>
        <pc:sldMkLst>
          <pc:docMk/>
          <pc:sldMk cId="2975352910" sldId="757"/>
        </pc:sldMkLst>
        <pc:spChg chg="add mod">
          <ac:chgData name="paarth Kapasi" userId="d34a38ac610948e3" providerId="Windows Live" clId="Web-{9D0726F0-2EE9-4EFD-AD96-5A29A7267403}" dt="2023-05-18T05:18:53.710" v="54"/>
          <ac:spMkLst>
            <pc:docMk/>
            <pc:sldMk cId="2975352910" sldId="757"/>
            <ac:spMk id="6" creationId="{4CC9C361-AB56-C5CA-79A9-AF9B7D4400A6}"/>
          </ac:spMkLst>
        </pc:spChg>
        <pc:spChg chg="del">
          <ac:chgData name="paarth Kapasi" userId="d34a38ac610948e3" providerId="Windows Live" clId="Web-{9D0726F0-2EE9-4EFD-AD96-5A29A7267403}" dt="2023-05-18T05:18:53.367" v="53"/>
          <ac:spMkLst>
            <pc:docMk/>
            <pc:sldMk cId="2975352910" sldId="757"/>
            <ac:spMk id="7" creationId="{E12AD4D5-1079-3FC9-84D5-530B677AE513}"/>
          </ac:spMkLst>
        </pc:spChg>
      </pc:sldChg>
      <pc:sldChg chg="addSp delSp modSp">
        <pc:chgData name="paarth Kapasi" userId="d34a38ac610948e3" providerId="Windows Live" clId="Web-{9D0726F0-2EE9-4EFD-AD96-5A29A7267403}" dt="2023-05-18T05:18:46.429" v="50"/>
        <pc:sldMkLst>
          <pc:docMk/>
          <pc:sldMk cId="181034010" sldId="780"/>
        </pc:sldMkLst>
        <pc:spChg chg="add mod">
          <ac:chgData name="paarth Kapasi" userId="d34a38ac610948e3" providerId="Windows Live" clId="Web-{9D0726F0-2EE9-4EFD-AD96-5A29A7267403}" dt="2023-05-18T05:18:46.429" v="50"/>
          <ac:spMkLst>
            <pc:docMk/>
            <pc:sldMk cId="181034010" sldId="780"/>
            <ac:spMk id="6" creationId="{68342958-69FF-719F-6A65-39423FE2DDFE}"/>
          </ac:spMkLst>
        </pc:spChg>
        <pc:spChg chg="del">
          <ac:chgData name="paarth Kapasi" userId="d34a38ac610948e3" providerId="Windows Live" clId="Web-{9D0726F0-2EE9-4EFD-AD96-5A29A7267403}" dt="2023-05-18T05:18:46.069" v="49"/>
          <ac:spMkLst>
            <pc:docMk/>
            <pc:sldMk cId="181034010" sldId="780"/>
            <ac:spMk id="7" creationId="{26F9DC53-F5BF-27AB-84AC-05FCBE8A1438}"/>
          </ac:spMkLst>
        </pc:spChg>
      </pc:sldChg>
      <pc:sldChg chg="modSp">
        <pc:chgData name="paarth Kapasi" userId="d34a38ac610948e3" providerId="Windows Live" clId="Web-{9D0726F0-2EE9-4EFD-AD96-5A29A7267403}" dt="2023-05-18T05:15:29.968" v="1" actId="20577"/>
        <pc:sldMkLst>
          <pc:docMk/>
          <pc:sldMk cId="0" sldId="1243"/>
        </pc:sldMkLst>
        <pc:spChg chg="mod">
          <ac:chgData name="paarth Kapasi" userId="d34a38ac610948e3" providerId="Windows Live" clId="Web-{9D0726F0-2EE9-4EFD-AD96-5A29A7267403}" dt="2023-05-18T05:15:29.968" v="1" actId="20577"/>
          <ac:spMkLst>
            <pc:docMk/>
            <pc:sldMk cId="0" sldId="1243"/>
            <ac:spMk id="4" creationId="{00000000-0000-0000-0000-000000000000}"/>
          </ac:spMkLst>
        </pc:spChg>
      </pc:sldChg>
      <pc:sldChg chg="addSp delSp modSp">
        <pc:chgData name="paarth Kapasi" userId="d34a38ac610948e3" providerId="Windows Live" clId="Web-{9D0726F0-2EE9-4EFD-AD96-5A29A7267403}" dt="2023-05-18T05:19:17.977" v="61"/>
        <pc:sldMkLst>
          <pc:docMk/>
          <pc:sldMk cId="0" sldId="1250"/>
        </pc:sldMkLst>
        <pc:spChg chg="add mod">
          <ac:chgData name="paarth Kapasi" userId="d34a38ac610948e3" providerId="Windows Live" clId="Web-{9D0726F0-2EE9-4EFD-AD96-5A29A7267403}" dt="2023-05-18T05:19:17.977" v="61"/>
          <ac:spMkLst>
            <pc:docMk/>
            <pc:sldMk cId="0" sldId="1250"/>
            <ac:spMk id="5" creationId="{7EC6BEED-1790-5DA7-7992-0B7FC6483F64}"/>
          </ac:spMkLst>
        </pc:spChg>
        <pc:spChg chg="del">
          <ac:chgData name="paarth Kapasi" userId="d34a38ac610948e3" providerId="Windows Live" clId="Web-{9D0726F0-2EE9-4EFD-AD96-5A29A7267403}" dt="2023-05-18T05:19:17.492" v="60"/>
          <ac:spMkLst>
            <pc:docMk/>
            <pc:sldMk cId="0" sldId="1250"/>
            <ac:spMk id="7" creationId="{BCFC9181-0757-8FB6-1DCD-3CC5BFDBBC3C}"/>
          </ac:spMkLst>
        </pc:spChg>
      </pc:sldChg>
      <pc:sldChg chg="addSp delSp modSp">
        <pc:chgData name="paarth Kapasi" userId="d34a38ac610948e3" providerId="Windows Live" clId="Web-{9D0726F0-2EE9-4EFD-AD96-5A29A7267403}" dt="2023-05-18T05:19:22.102" v="63"/>
        <pc:sldMkLst>
          <pc:docMk/>
          <pc:sldMk cId="0" sldId="1462"/>
        </pc:sldMkLst>
        <pc:spChg chg="add mod">
          <ac:chgData name="paarth Kapasi" userId="d34a38ac610948e3" providerId="Windows Live" clId="Web-{9D0726F0-2EE9-4EFD-AD96-5A29A7267403}" dt="2023-05-18T05:19:22.102" v="63"/>
          <ac:spMkLst>
            <pc:docMk/>
            <pc:sldMk cId="0" sldId="1462"/>
            <ac:spMk id="5" creationId="{5A4510C3-7E25-8BE1-B496-4D38B0616723}"/>
          </ac:spMkLst>
        </pc:spChg>
        <pc:spChg chg="del">
          <ac:chgData name="paarth Kapasi" userId="d34a38ac610948e3" providerId="Windows Live" clId="Web-{9D0726F0-2EE9-4EFD-AD96-5A29A7267403}" dt="2023-05-18T05:19:21.743" v="62"/>
          <ac:spMkLst>
            <pc:docMk/>
            <pc:sldMk cId="0" sldId="1462"/>
            <ac:spMk id="7" creationId="{01A40E3B-3254-206A-8D71-023F6258F092}"/>
          </ac:spMkLst>
        </pc:spChg>
      </pc:sldChg>
      <pc:sldChg chg="addSp delSp modSp">
        <pc:chgData name="paarth Kapasi" userId="d34a38ac610948e3" providerId="Windows Live" clId="Web-{9D0726F0-2EE9-4EFD-AD96-5A29A7267403}" dt="2023-05-18T05:16:32.018" v="12"/>
        <pc:sldMkLst>
          <pc:docMk/>
          <pc:sldMk cId="482209592" sldId="1464"/>
        </pc:sldMkLst>
        <pc:spChg chg="del mod">
          <ac:chgData name="paarth Kapasi" userId="d34a38ac610948e3" providerId="Windows Live" clId="Web-{9D0726F0-2EE9-4EFD-AD96-5A29A7267403}" dt="2023-05-18T05:16:31.361" v="11"/>
          <ac:spMkLst>
            <pc:docMk/>
            <pc:sldMk cId="482209592" sldId="1464"/>
            <ac:spMk id="7" creationId="{58B9A321-903D-535A-04E4-068073149943}"/>
          </ac:spMkLst>
        </pc:spChg>
        <pc:spChg chg="add">
          <ac:chgData name="paarth Kapasi" userId="d34a38ac610948e3" providerId="Windows Live" clId="Web-{9D0726F0-2EE9-4EFD-AD96-5A29A7267403}" dt="2023-05-18T05:16:32.018" v="12"/>
          <ac:spMkLst>
            <pc:docMk/>
            <pc:sldMk cId="482209592" sldId="1464"/>
            <ac:spMk id="8" creationId="{FAEB6B80-B6D3-5ABD-26BE-D79D743B7ECF}"/>
          </ac:spMkLst>
        </pc:spChg>
      </pc:sldChg>
      <pc:sldChg chg="addSp delSp modSp">
        <pc:chgData name="paarth Kapasi" userId="d34a38ac610948e3" providerId="Windows Live" clId="Web-{9D0726F0-2EE9-4EFD-AD96-5A29A7267403}" dt="2023-05-18T05:16:51.690" v="18"/>
        <pc:sldMkLst>
          <pc:docMk/>
          <pc:sldMk cId="1111489099" sldId="1467"/>
        </pc:sldMkLst>
        <pc:spChg chg="del mod">
          <ac:chgData name="paarth Kapasi" userId="d34a38ac610948e3" providerId="Windows Live" clId="Web-{9D0726F0-2EE9-4EFD-AD96-5A29A7267403}" dt="2023-05-18T05:16:40.862" v="15"/>
          <ac:spMkLst>
            <pc:docMk/>
            <pc:sldMk cId="1111489099" sldId="1467"/>
            <ac:spMk id="7" creationId="{D03011BA-8F39-ED81-4133-2F06A87B7BF8}"/>
          </ac:spMkLst>
        </pc:spChg>
        <pc:spChg chg="add del mod">
          <ac:chgData name="paarth Kapasi" userId="d34a38ac610948e3" providerId="Windows Live" clId="Web-{9D0726F0-2EE9-4EFD-AD96-5A29A7267403}" dt="2023-05-18T05:16:50.690" v="17"/>
          <ac:spMkLst>
            <pc:docMk/>
            <pc:sldMk cId="1111489099" sldId="1467"/>
            <ac:spMk id="8" creationId="{A0F5E1A1-5430-922A-67CC-ECBA9690FA4E}"/>
          </ac:spMkLst>
        </pc:spChg>
        <pc:spChg chg="add">
          <ac:chgData name="paarth Kapasi" userId="d34a38ac610948e3" providerId="Windows Live" clId="Web-{9D0726F0-2EE9-4EFD-AD96-5A29A7267403}" dt="2023-05-18T05:16:51.690" v="18"/>
          <ac:spMkLst>
            <pc:docMk/>
            <pc:sldMk cId="1111489099" sldId="1467"/>
            <ac:spMk id="10" creationId="{164AADF8-B438-1C89-457C-E7C6561EF4C4}"/>
          </ac:spMkLst>
        </pc:spChg>
      </pc:sldChg>
      <pc:sldChg chg="addSp delSp">
        <pc:chgData name="paarth Kapasi" userId="d34a38ac610948e3" providerId="Windows Live" clId="Web-{9D0726F0-2EE9-4EFD-AD96-5A29A7267403}" dt="2023-05-18T05:17:19.394" v="24"/>
        <pc:sldMkLst>
          <pc:docMk/>
          <pc:sldMk cId="1224028986" sldId="1468"/>
        </pc:sldMkLst>
        <pc:spChg chg="del">
          <ac:chgData name="paarth Kapasi" userId="d34a38ac610948e3" providerId="Windows Live" clId="Web-{9D0726F0-2EE9-4EFD-AD96-5A29A7267403}" dt="2023-05-18T05:17:18.988" v="23"/>
          <ac:spMkLst>
            <pc:docMk/>
            <pc:sldMk cId="1224028986" sldId="1468"/>
            <ac:spMk id="7" creationId="{777673C4-52AD-F1A6-F162-FA251436D2E3}"/>
          </ac:spMkLst>
        </pc:spChg>
        <pc:spChg chg="add">
          <ac:chgData name="paarth Kapasi" userId="d34a38ac610948e3" providerId="Windows Live" clId="Web-{9D0726F0-2EE9-4EFD-AD96-5A29A7267403}" dt="2023-05-18T05:17:19.394" v="24"/>
          <ac:spMkLst>
            <pc:docMk/>
            <pc:sldMk cId="1224028986" sldId="1468"/>
            <ac:spMk id="8" creationId="{2077308D-F610-5414-5C26-3F4B419E7486}"/>
          </ac:spMkLst>
        </pc:spChg>
      </pc:sldChg>
      <pc:sldChg chg="addSp delSp modSp">
        <pc:chgData name="paarth Kapasi" userId="d34a38ac610948e3" providerId="Windows Live" clId="Web-{9D0726F0-2EE9-4EFD-AD96-5A29A7267403}" dt="2023-05-18T05:18:06.177" v="37"/>
        <pc:sldMkLst>
          <pc:docMk/>
          <pc:sldMk cId="2748590140" sldId="1469"/>
        </pc:sldMkLst>
        <pc:spChg chg="add mod">
          <ac:chgData name="paarth Kapasi" userId="d34a38ac610948e3" providerId="Windows Live" clId="Web-{9D0726F0-2EE9-4EFD-AD96-5A29A7267403}" dt="2023-05-18T05:18:06.177" v="37"/>
          <ac:spMkLst>
            <pc:docMk/>
            <pc:sldMk cId="2748590140" sldId="1469"/>
            <ac:spMk id="6" creationId="{69130F27-BCFA-E86C-3AA5-92386E58AF6D}"/>
          </ac:spMkLst>
        </pc:spChg>
        <pc:spChg chg="del mod">
          <ac:chgData name="paarth Kapasi" userId="d34a38ac610948e3" providerId="Windows Live" clId="Web-{9D0726F0-2EE9-4EFD-AD96-5A29A7267403}" dt="2023-05-18T05:18:04.505" v="36"/>
          <ac:spMkLst>
            <pc:docMk/>
            <pc:sldMk cId="2748590140" sldId="1469"/>
            <ac:spMk id="34" creationId="{4843FFAD-1BCE-6AE1-447D-A08271400729}"/>
          </ac:spMkLst>
        </pc:spChg>
      </pc:sldChg>
      <pc:sldChg chg="addSp delSp modSp">
        <pc:chgData name="paarth Kapasi" userId="d34a38ac610948e3" providerId="Windows Live" clId="Web-{9D0726F0-2EE9-4EFD-AD96-5A29A7267403}" dt="2023-05-18T05:18:22.537" v="40"/>
        <pc:sldMkLst>
          <pc:docMk/>
          <pc:sldMk cId="2220745292" sldId="1470"/>
        </pc:sldMkLst>
        <pc:spChg chg="add mod">
          <ac:chgData name="paarth Kapasi" userId="d34a38ac610948e3" providerId="Windows Live" clId="Web-{9D0726F0-2EE9-4EFD-AD96-5A29A7267403}" dt="2023-05-18T05:18:22.537" v="40"/>
          <ac:spMkLst>
            <pc:docMk/>
            <pc:sldMk cId="2220745292" sldId="1470"/>
            <ac:spMk id="6" creationId="{93F3CEDD-426D-0AA5-E2B2-763E3D32F79D}"/>
          </ac:spMkLst>
        </pc:spChg>
        <pc:spChg chg="del">
          <ac:chgData name="paarth Kapasi" userId="d34a38ac610948e3" providerId="Windows Live" clId="Web-{9D0726F0-2EE9-4EFD-AD96-5A29A7267403}" dt="2023-05-18T05:18:21.959" v="39"/>
          <ac:spMkLst>
            <pc:docMk/>
            <pc:sldMk cId="2220745292" sldId="1470"/>
            <ac:spMk id="7" creationId="{ED96A9BD-691B-1300-F566-69260102AF76}"/>
          </ac:spMkLst>
        </pc:spChg>
      </pc:sldChg>
      <pc:sldChg chg="addSp delSp modSp">
        <pc:chgData name="paarth Kapasi" userId="d34a38ac610948e3" providerId="Windows Live" clId="Web-{9D0726F0-2EE9-4EFD-AD96-5A29A7267403}" dt="2023-05-18T05:18:58.148" v="56"/>
        <pc:sldMkLst>
          <pc:docMk/>
          <pc:sldMk cId="2264446216" sldId="1473"/>
        </pc:sldMkLst>
        <pc:spChg chg="add mod">
          <ac:chgData name="paarth Kapasi" userId="d34a38ac610948e3" providerId="Windows Live" clId="Web-{9D0726F0-2EE9-4EFD-AD96-5A29A7267403}" dt="2023-05-18T05:18:58.148" v="56"/>
          <ac:spMkLst>
            <pc:docMk/>
            <pc:sldMk cId="2264446216" sldId="1473"/>
            <ac:spMk id="6" creationId="{C5942A12-1BEF-02D3-05AE-17A3EFA86CBB}"/>
          </ac:spMkLst>
        </pc:spChg>
        <pc:spChg chg="del">
          <ac:chgData name="paarth Kapasi" userId="d34a38ac610948e3" providerId="Windows Live" clId="Web-{9D0726F0-2EE9-4EFD-AD96-5A29A7267403}" dt="2023-05-18T05:18:57.835" v="55"/>
          <ac:spMkLst>
            <pc:docMk/>
            <pc:sldMk cId="2264446216" sldId="1473"/>
            <ac:spMk id="7" creationId="{3F433AC8-FBE2-CB76-9D56-C92C940A11DF}"/>
          </ac:spMkLst>
        </pc:spChg>
      </pc:sldChg>
      <pc:sldChg chg="addSp delSp modSp">
        <pc:chgData name="paarth Kapasi" userId="d34a38ac610948e3" providerId="Windows Live" clId="Web-{9D0726F0-2EE9-4EFD-AD96-5A29A7267403}" dt="2023-05-18T05:17:28.223" v="28"/>
        <pc:sldMkLst>
          <pc:docMk/>
          <pc:sldMk cId="1312071816" sldId="1474"/>
        </pc:sldMkLst>
        <pc:spChg chg="add mod">
          <ac:chgData name="paarth Kapasi" userId="d34a38ac610948e3" providerId="Windows Live" clId="Web-{9D0726F0-2EE9-4EFD-AD96-5A29A7267403}" dt="2023-05-18T05:17:28.223" v="28"/>
          <ac:spMkLst>
            <pc:docMk/>
            <pc:sldMk cId="1312071816" sldId="1474"/>
            <ac:spMk id="6" creationId="{EC0C9C83-0829-7E50-5595-8DB855B0B1B6}"/>
          </ac:spMkLst>
        </pc:spChg>
        <pc:spChg chg="del">
          <ac:chgData name="paarth Kapasi" userId="d34a38ac610948e3" providerId="Windows Live" clId="Web-{9D0726F0-2EE9-4EFD-AD96-5A29A7267403}" dt="2023-05-18T05:17:27.910" v="27"/>
          <ac:spMkLst>
            <pc:docMk/>
            <pc:sldMk cId="1312071816" sldId="1474"/>
            <ac:spMk id="8" creationId="{71CE57FF-4CDA-1439-671F-9A4557B93494}"/>
          </ac:spMkLst>
        </pc:spChg>
      </pc:sldChg>
      <pc:sldChg chg="addSp delSp modSp">
        <pc:chgData name="paarth Kapasi" userId="d34a38ac610948e3" providerId="Windows Live" clId="Web-{9D0726F0-2EE9-4EFD-AD96-5A29A7267403}" dt="2023-05-18T05:17:49.552" v="32" actId="1076"/>
        <pc:sldMkLst>
          <pc:docMk/>
          <pc:sldMk cId="3734147273" sldId="1475"/>
        </pc:sldMkLst>
        <pc:spChg chg="add mod">
          <ac:chgData name="paarth Kapasi" userId="d34a38ac610948e3" providerId="Windows Live" clId="Web-{9D0726F0-2EE9-4EFD-AD96-5A29A7267403}" dt="2023-05-18T05:17:49.552" v="32" actId="1076"/>
          <ac:spMkLst>
            <pc:docMk/>
            <pc:sldMk cId="3734147273" sldId="1475"/>
            <ac:spMk id="4" creationId="{7BEAF4CB-14C9-DADA-C812-346BEB23712D}"/>
          </ac:spMkLst>
        </pc:spChg>
        <pc:spChg chg="del mod">
          <ac:chgData name="paarth Kapasi" userId="d34a38ac610948e3" providerId="Windows Live" clId="Web-{9D0726F0-2EE9-4EFD-AD96-5A29A7267403}" dt="2023-05-18T05:17:39.129" v="31"/>
          <ac:spMkLst>
            <pc:docMk/>
            <pc:sldMk cId="3734147273" sldId="1475"/>
            <ac:spMk id="6" creationId="{D0944DCA-4851-04F6-8502-F5AA0680C1E2}"/>
          </ac:spMkLst>
        </pc:spChg>
      </pc:sldChg>
      <pc:sldChg chg="addSp delSp modSp">
        <pc:chgData name="paarth Kapasi" userId="d34a38ac610948e3" providerId="Windows Live" clId="Web-{9D0726F0-2EE9-4EFD-AD96-5A29A7267403}" dt="2023-05-18T05:17:54.958" v="34"/>
        <pc:sldMkLst>
          <pc:docMk/>
          <pc:sldMk cId="2115435637" sldId="1476"/>
        </pc:sldMkLst>
        <pc:spChg chg="add mod">
          <ac:chgData name="paarth Kapasi" userId="d34a38ac610948e3" providerId="Windows Live" clId="Web-{9D0726F0-2EE9-4EFD-AD96-5A29A7267403}" dt="2023-05-18T05:17:54.958" v="34"/>
          <ac:spMkLst>
            <pc:docMk/>
            <pc:sldMk cId="2115435637" sldId="1476"/>
            <ac:spMk id="4" creationId="{FD2BE876-718F-7A07-B12C-1DF98A74393C}"/>
          </ac:spMkLst>
        </pc:spChg>
        <pc:spChg chg="del">
          <ac:chgData name="paarth Kapasi" userId="d34a38ac610948e3" providerId="Windows Live" clId="Web-{9D0726F0-2EE9-4EFD-AD96-5A29A7267403}" dt="2023-05-18T05:17:54.521" v="33"/>
          <ac:spMkLst>
            <pc:docMk/>
            <pc:sldMk cId="2115435637" sldId="1476"/>
            <ac:spMk id="7" creationId="{31DEF256-D341-E5EA-5C18-F49C8848DCE4}"/>
          </ac:spMkLst>
        </pc:spChg>
      </pc:sldChg>
      <pc:sldChg chg="modSp">
        <pc:chgData name="paarth Kapasi" userId="d34a38ac610948e3" providerId="Windows Live" clId="Web-{9D0726F0-2EE9-4EFD-AD96-5A29A7267403}" dt="2023-05-18T05:18:11.834" v="38" actId="20577"/>
        <pc:sldMkLst>
          <pc:docMk/>
          <pc:sldMk cId="2627021087" sldId="1477"/>
        </pc:sldMkLst>
        <pc:spChg chg="mod">
          <ac:chgData name="paarth Kapasi" userId="d34a38ac610948e3" providerId="Windows Live" clId="Web-{9D0726F0-2EE9-4EFD-AD96-5A29A7267403}" dt="2023-05-18T05:18:11.834" v="38" actId="20577"/>
          <ac:spMkLst>
            <pc:docMk/>
            <pc:sldMk cId="2627021087" sldId="1477"/>
            <ac:spMk id="9" creationId="{8BD06D08-764A-0655-DA97-17EEE46AA783}"/>
          </ac:spMkLst>
        </pc:spChg>
      </pc:sldChg>
      <pc:sldChg chg="addSp delSp modSp">
        <pc:chgData name="paarth Kapasi" userId="d34a38ac610948e3" providerId="Windows Live" clId="Web-{9D0726F0-2EE9-4EFD-AD96-5A29A7267403}" dt="2023-05-18T05:19:42.572" v="71"/>
        <pc:sldMkLst>
          <pc:docMk/>
          <pc:sldMk cId="2778269343" sldId="1478"/>
        </pc:sldMkLst>
        <pc:spChg chg="add mod">
          <ac:chgData name="paarth Kapasi" userId="d34a38ac610948e3" providerId="Windows Live" clId="Web-{9D0726F0-2EE9-4EFD-AD96-5A29A7267403}" dt="2023-05-18T05:19:42.572" v="71"/>
          <ac:spMkLst>
            <pc:docMk/>
            <pc:sldMk cId="2778269343" sldId="1478"/>
            <ac:spMk id="6" creationId="{38DF8C49-2279-FE56-DB71-F3A9DD5DD0B4}"/>
          </ac:spMkLst>
        </pc:spChg>
        <pc:spChg chg="del">
          <ac:chgData name="paarth Kapasi" userId="d34a38ac610948e3" providerId="Windows Live" clId="Web-{9D0726F0-2EE9-4EFD-AD96-5A29A7267403}" dt="2023-05-18T05:19:41.556" v="70"/>
          <ac:spMkLst>
            <pc:docMk/>
            <pc:sldMk cId="2778269343" sldId="1478"/>
            <ac:spMk id="7" creationId="{A60726CA-2F81-5C35-4720-754340176704}"/>
          </ac:spMkLst>
        </pc:spChg>
      </pc:sldChg>
      <pc:sldChg chg="modSp">
        <pc:chgData name="paarth Kapasi" userId="d34a38ac610948e3" providerId="Windows Live" clId="Web-{9D0726F0-2EE9-4EFD-AD96-5A29A7267403}" dt="2023-05-18T05:19:54.369" v="75" actId="1076"/>
        <pc:sldMkLst>
          <pc:docMk/>
          <pc:sldMk cId="2074775410" sldId="1481"/>
        </pc:sldMkLst>
        <pc:spChg chg="mod">
          <ac:chgData name="paarth Kapasi" userId="d34a38ac610948e3" providerId="Windows Live" clId="Web-{9D0726F0-2EE9-4EFD-AD96-5A29A7267403}" dt="2023-05-18T05:19:54.369" v="75" actId="1076"/>
          <ac:spMkLst>
            <pc:docMk/>
            <pc:sldMk cId="2074775410" sldId="1481"/>
            <ac:spMk id="9" creationId="{1B94BB33-77F0-82BE-47CF-FA1C5DBA1FCB}"/>
          </ac:spMkLst>
        </pc:spChg>
      </pc:sldChg>
      <pc:sldChg chg="addSp delSp">
        <pc:chgData name="paarth Kapasi" userId="d34a38ac610948e3" providerId="Windows Live" clId="Web-{9D0726F0-2EE9-4EFD-AD96-5A29A7267403}" dt="2023-05-18T05:17:08.753" v="20"/>
        <pc:sldMkLst>
          <pc:docMk/>
          <pc:sldMk cId="1500268876" sldId="1482"/>
        </pc:sldMkLst>
        <pc:spChg chg="del">
          <ac:chgData name="paarth Kapasi" userId="d34a38ac610948e3" providerId="Windows Live" clId="Web-{9D0726F0-2EE9-4EFD-AD96-5A29A7267403}" dt="2023-05-18T05:17:08.144" v="19"/>
          <ac:spMkLst>
            <pc:docMk/>
            <pc:sldMk cId="1500268876" sldId="1482"/>
            <ac:spMk id="7" creationId="{D03011BA-8F39-ED81-4133-2F06A87B7BF8}"/>
          </ac:spMkLst>
        </pc:spChg>
        <pc:spChg chg="add">
          <ac:chgData name="paarth Kapasi" userId="d34a38ac610948e3" providerId="Windows Live" clId="Web-{9D0726F0-2EE9-4EFD-AD96-5A29A7267403}" dt="2023-05-18T05:17:08.753" v="20"/>
          <ac:spMkLst>
            <pc:docMk/>
            <pc:sldMk cId="1500268876" sldId="1482"/>
            <ac:spMk id="8" creationId="{85176B28-F2AA-C98B-703C-AA0E75FCF0FE}"/>
          </ac:spMkLst>
        </pc:spChg>
      </pc:sldChg>
      <pc:sldChg chg="addSp delSp">
        <pc:chgData name="paarth Kapasi" userId="d34a38ac610948e3" providerId="Windows Live" clId="Web-{9D0726F0-2EE9-4EFD-AD96-5A29A7267403}" dt="2023-05-18T05:17:14.050" v="22"/>
        <pc:sldMkLst>
          <pc:docMk/>
          <pc:sldMk cId="1554293841" sldId="1483"/>
        </pc:sldMkLst>
        <pc:spChg chg="del">
          <ac:chgData name="paarth Kapasi" userId="d34a38ac610948e3" providerId="Windows Live" clId="Web-{9D0726F0-2EE9-4EFD-AD96-5A29A7267403}" dt="2023-05-18T05:17:13.332" v="21"/>
          <ac:spMkLst>
            <pc:docMk/>
            <pc:sldMk cId="1554293841" sldId="1483"/>
            <ac:spMk id="7" creationId="{D03011BA-8F39-ED81-4133-2F06A87B7BF8}"/>
          </ac:spMkLst>
        </pc:spChg>
        <pc:spChg chg="add">
          <ac:chgData name="paarth Kapasi" userId="d34a38ac610948e3" providerId="Windows Live" clId="Web-{9D0726F0-2EE9-4EFD-AD96-5A29A7267403}" dt="2023-05-18T05:17:14.050" v="22"/>
          <ac:spMkLst>
            <pc:docMk/>
            <pc:sldMk cId="1554293841" sldId="1483"/>
            <ac:spMk id="8" creationId="{1724A477-DAA3-1DA3-C0F7-2D1A761EF693}"/>
          </ac:spMkLst>
        </pc:spChg>
      </pc:sldChg>
      <pc:sldChg chg="addSp delSp modSp">
        <pc:chgData name="paarth Kapasi" userId="d34a38ac610948e3" providerId="Windows Live" clId="Web-{9D0726F0-2EE9-4EFD-AD96-5A29A7267403}" dt="2023-05-18T05:17:24.066" v="26"/>
        <pc:sldMkLst>
          <pc:docMk/>
          <pc:sldMk cId="243186795" sldId="1484"/>
        </pc:sldMkLst>
        <pc:spChg chg="add mod">
          <ac:chgData name="paarth Kapasi" userId="d34a38ac610948e3" providerId="Windows Live" clId="Web-{9D0726F0-2EE9-4EFD-AD96-5A29A7267403}" dt="2023-05-18T05:17:24.066" v="26"/>
          <ac:spMkLst>
            <pc:docMk/>
            <pc:sldMk cId="243186795" sldId="1484"/>
            <ac:spMk id="6" creationId="{31262B5C-9E7F-B037-B482-1577EBF2B9DE}"/>
          </ac:spMkLst>
        </pc:spChg>
        <pc:spChg chg="del">
          <ac:chgData name="paarth Kapasi" userId="d34a38ac610948e3" providerId="Windows Live" clId="Web-{9D0726F0-2EE9-4EFD-AD96-5A29A7267403}" dt="2023-05-18T05:17:23.660" v="25"/>
          <ac:spMkLst>
            <pc:docMk/>
            <pc:sldMk cId="243186795" sldId="1484"/>
            <ac:spMk id="7" creationId="{B9EE0924-1B7F-C121-E52B-A79937803094}"/>
          </ac:spMkLst>
        </pc:spChg>
      </pc:sldChg>
      <pc:sldChg chg="addSp delSp modSp">
        <pc:chgData name="paarth Kapasi" userId="d34a38ac610948e3" providerId="Windows Live" clId="Web-{9D0726F0-2EE9-4EFD-AD96-5A29A7267403}" dt="2023-05-18T05:18:36.007" v="46"/>
        <pc:sldMkLst>
          <pc:docMk/>
          <pc:sldMk cId="765586937" sldId="1486"/>
        </pc:sldMkLst>
        <pc:spChg chg="del">
          <ac:chgData name="paarth Kapasi" userId="d34a38ac610948e3" providerId="Windows Live" clId="Web-{9D0726F0-2EE9-4EFD-AD96-5A29A7267403}" dt="2023-05-18T05:18:35.632" v="45"/>
          <ac:spMkLst>
            <pc:docMk/>
            <pc:sldMk cId="765586937" sldId="1486"/>
            <ac:spMk id="5" creationId="{49822B0D-EBF9-8624-0A8D-0D4A54F39FDC}"/>
          </ac:spMkLst>
        </pc:spChg>
        <pc:spChg chg="add mod">
          <ac:chgData name="paarth Kapasi" userId="d34a38ac610948e3" providerId="Windows Live" clId="Web-{9D0726F0-2EE9-4EFD-AD96-5A29A7267403}" dt="2023-05-18T05:18:36.007" v="46"/>
          <ac:spMkLst>
            <pc:docMk/>
            <pc:sldMk cId="765586937" sldId="1486"/>
            <ac:spMk id="6" creationId="{4E8C7E96-DF0A-31A8-8392-B86EF268E429}"/>
          </ac:spMkLst>
        </pc:spChg>
      </pc:sldChg>
      <pc:sldChg chg="addSp delSp modSp">
        <pc:chgData name="paarth Kapasi" userId="d34a38ac610948e3" providerId="Windows Live" clId="Web-{9D0726F0-2EE9-4EFD-AD96-5A29A7267403}" dt="2023-05-18T05:19:32.899" v="67"/>
        <pc:sldMkLst>
          <pc:docMk/>
          <pc:sldMk cId="2322837670" sldId="1487"/>
        </pc:sldMkLst>
        <pc:spChg chg="del">
          <ac:chgData name="paarth Kapasi" userId="d34a38ac610948e3" providerId="Windows Live" clId="Web-{9D0726F0-2EE9-4EFD-AD96-5A29A7267403}" dt="2023-05-18T05:19:32.227" v="66"/>
          <ac:spMkLst>
            <pc:docMk/>
            <pc:sldMk cId="2322837670" sldId="1487"/>
            <ac:spMk id="6" creationId="{EBA249BC-0C60-268C-8351-DF080D5485EA}"/>
          </ac:spMkLst>
        </pc:spChg>
        <pc:spChg chg="add mod">
          <ac:chgData name="paarth Kapasi" userId="d34a38ac610948e3" providerId="Windows Live" clId="Web-{9D0726F0-2EE9-4EFD-AD96-5A29A7267403}" dt="2023-05-18T05:19:32.899" v="67"/>
          <ac:spMkLst>
            <pc:docMk/>
            <pc:sldMk cId="2322837670" sldId="1487"/>
            <ac:spMk id="7" creationId="{D2FA6CD0-B84F-F8B5-C132-851A59E1E0CE}"/>
          </ac:spMkLst>
        </pc:spChg>
      </pc:sldChg>
    </pc:docChg>
  </pc:docChgLst>
  <pc:docChgLst>
    <pc:chgData name="paarth Kapasi" userId="d34a38ac610948e3" providerId="Windows Live" clId="Web-{019DDDCC-1C61-4B57-9D13-C1B356AE5924}"/>
    <pc:docChg chg="addSld delSld modSld modSection">
      <pc:chgData name="paarth Kapasi" userId="d34a38ac610948e3" providerId="Windows Live" clId="Web-{019DDDCC-1C61-4B57-9D13-C1B356AE5924}" dt="2023-05-18T05:09:14.270" v="725" actId="1076"/>
      <pc:docMkLst>
        <pc:docMk/>
      </pc:docMkLst>
      <pc:sldChg chg="addSp delSp modSp mod setBg modClrScheme chgLayout">
        <pc:chgData name="paarth Kapasi" userId="d34a38ac610948e3" providerId="Windows Live" clId="Web-{019DDDCC-1C61-4B57-9D13-C1B356AE5924}" dt="2023-05-18T05:09:14.270" v="725" actId="1076"/>
        <pc:sldMkLst>
          <pc:docMk/>
          <pc:sldMk cId="2825384038" sldId="256"/>
        </pc:sldMkLst>
        <pc:spChg chg="del">
          <ac:chgData name="paarth Kapasi" userId="d34a38ac610948e3" providerId="Windows Live" clId="Web-{019DDDCC-1C61-4B57-9D13-C1B356AE5924}" dt="2023-05-18T04:54:10.751" v="551"/>
          <ac:spMkLst>
            <pc:docMk/>
            <pc:sldMk cId="2825384038" sldId="256"/>
            <ac:spMk id="2" creationId="{00000000-0000-0000-0000-000000000000}"/>
          </ac:spMkLst>
        </pc:spChg>
        <pc:spChg chg="del">
          <ac:chgData name="paarth Kapasi" userId="d34a38ac610948e3" providerId="Windows Live" clId="Web-{019DDDCC-1C61-4B57-9D13-C1B356AE5924}" dt="2023-05-18T04:54:10.751" v="551"/>
          <ac:spMkLst>
            <pc:docMk/>
            <pc:sldMk cId="2825384038" sldId="256"/>
            <ac:spMk id="3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55:26.910" v="585"/>
          <ac:spMkLst>
            <pc:docMk/>
            <pc:sldMk cId="2825384038" sldId="256"/>
            <ac:spMk id="5" creationId="{A76B95B5-C718-D452-7832-3451EE5AC0E7}"/>
          </ac:spMkLst>
        </pc:spChg>
        <pc:spChg chg="mod ord">
          <ac:chgData name="paarth Kapasi" userId="d34a38ac610948e3" providerId="Windows Live" clId="Web-{019DDDCC-1C61-4B57-9D13-C1B356AE5924}" dt="2023-05-18T04:55:31.270" v="586"/>
          <ac:spMkLst>
            <pc:docMk/>
            <pc:sldMk cId="2825384038" sldId="256"/>
            <ac:spMk id="6" creationId="{751A91BB-2215-CB03-C653-125BDBA56E21}"/>
          </ac:spMkLst>
        </pc:spChg>
        <pc:spChg chg="add del mod">
          <ac:chgData name="paarth Kapasi" userId="d34a38ac610948e3" providerId="Windows Live" clId="Web-{019DDDCC-1C61-4B57-9D13-C1B356AE5924}" dt="2023-05-18T05:07:58.064" v="712"/>
          <ac:spMkLst>
            <pc:docMk/>
            <pc:sldMk cId="2825384038" sldId="256"/>
            <ac:spMk id="8" creationId="{E99BB7BC-12DC-CAE8-10B4-A50D46227A57}"/>
          </ac:spMkLst>
        </pc:spChg>
        <pc:spChg chg="add mod">
          <ac:chgData name="paarth Kapasi" userId="d34a38ac610948e3" providerId="Windows Live" clId="Web-{019DDDCC-1C61-4B57-9D13-C1B356AE5924}" dt="2023-05-18T05:09:14.270" v="725" actId="1076"/>
          <ac:spMkLst>
            <pc:docMk/>
            <pc:sldMk cId="2825384038" sldId="256"/>
            <ac:spMk id="10" creationId="{4CEBBAD5-D0D4-22E7-D2FB-04AEF37A83E8}"/>
          </ac:spMkLst>
        </pc:spChg>
        <pc:spChg chg="add">
          <ac:chgData name="paarth Kapasi" userId="d34a38ac610948e3" providerId="Windows Live" clId="Web-{019DDDCC-1C61-4B57-9D13-C1B356AE5924}" dt="2023-05-18T04:55:31.270" v="586"/>
          <ac:spMkLst>
            <pc:docMk/>
            <pc:sldMk cId="2825384038" sldId="256"/>
            <ac:spMk id="11" creationId="{AB8C311F-7253-4AED-9701-7FC0708C41C7}"/>
          </ac:spMkLst>
        </pc:spChg>
        <pc:spChg chg="add">
          <ac:chgData name="paarth Kapasi" userId="d34a38ac610948e3" providerId="Windows Live" clId="Web-{019DDDCC-1C61-4B57-9D13-C1B356AE5924}" dt="2023-05-18T04:55:31.270" v="586"/>
          <ac:spMkLst>
            <pc:docMk/>
            <pc:sldMk cId="2825384038" sldId="256"/>
            <ac:spMk id="13" creationId="{E2384209-CB15-4CDF-9D31-C44FD9A3F20D}"/>
          </ac:spMkLst>
        </pc:spChg>
        <pc:spChg chg="add">
          <ac:chgData name="paarth Kapasi" userId="d34a38ac610948e3" providerId="Windows Live" clId="Web-{019DDDCC-1C61-4B57-9D13-C1B356AE5924}" dt="2023-05-18T04:55:31.270" v="586"/>
          <ac:spMkLst>
            <pc:docMk/>
            <pc:sldMk cId="2825384038" sldId="256"/>
            <ac:spMk id="15" creationId="{2633B3B5-CC90-43F0-8714-D31D1F3F0209}"/>
          </ac:spMkLst>
        </pc:spChg>
        <pc:spChg chg="add">
          <ac:chgData name="paarth Kapasi" userId="d34a38ac610948e3" providerId="Windows Live" clId="Web-{019DDDCC-1C61-4B57-9D13-C1B356AE5924}" dt="2023-05-18T04:55:31.270" v="586"/>
          <ac:spMkLst>
            <pc:docMk/>
            <pc:sldMk cId="2825384038" sldId="256"/>
            <ac:spMk id="17" creationId="{A8D57A06-A426-446D-B02C-A2DC6B62E45E}"/>
          </ac:spMkLst>
        </pc:spChg>
        <pc:graphicFrameChg chg="mod modGraphic">
          <ac:chgData name="paarth Kapasi" userId="d34a38ac610948e3" providerId="Windows Live" clId="Web-{019DDDCC-1C61-4B57-9D13-C1B356AE5924}" dt="2023-05-18T04:55:31.270" v="586"/>
          <ac:graphicFrameMkLst>
            <pc:docMk/>
            <pc:sldMk cId="2825384038" sldId="256"/>
            <ac:graphicFrameMk id="4" creationId="{00000000-0000-0000-0000-000000000000}"/>
          </ac:graphicFrameMkLst>
        </pc:graphicFrameChg>
      </pc:sldChg>
      <pc:sldChg chg="modSp">
        <pc:chgData name="paarth Kapasi" userId="d34a38ac610948e3" providerId="Windows Live" clId="Web-{019DDDCC-1C61-4B57-9D13-C1B356AE5924}" dt="2023-05-18T04:00:59.085" v="143" actId="20577"/>
        <pc:sldMkLst>
          <pc:docMk/>
          <pc:sldMk cId="1472317598" sldId="301"/>
        </pc:sldMkLst>
        <pc:spChg chg="mod">
          <ac:chgData name="paarth Kapasi" userId="d34a38ac610948e3" providerId="Windows Live" clId="Web-{019DDDCC-1C61-4B57-9D13-C1B356AE5924}" dt="2023-05-18T04:00:59.085" v="143" actId="20577"/>
          <ac:spMkLst>
            <pc:docMk/>
            <pc:sldMk cId="1472317598" sldId="301"/>
            <ac:spMk id="3" creationId="{A1A999A4-4979-D695-A48F-B8F2BF1BEB69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38.828" v="703"/>
        <pc:sldMkLst>
          <pc:docMk/>
          <pc:sldMk cId="273636564" sldId="591"/>
        </pc:sldMkLst>
        <pc:spChg chg="mod">
          <ac:chgData name="paarth Kapasi" userId="d34a38ac610948e3" providerId="Windows Live" clId="Web-{019DDDCC-1C61-4B57-9D13-C1B356AE5924}" dt="2023-05-18T04:25:42.859" v="395" actId="20577"/>
          <ac:spMkLst>
            <pc:docMk/>
            <pc:sldMk cId="273636564" sldId="591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29:21.867" v="433" actId="20577"/>
          <ac:spMkLst>
            <pc:docMk/>
            <pc:sldMk cId="273636564" sldId="591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25:12.545" v="390"/>
          <ac:spMkLst>
            <pc:docMk/>
            <pc:sldMk cId="273636564" sldId="591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25:23.233" v="391"/>
          <ac:spMkLst>
            <pc:docMk/>
            <pc:sldMk cId="273636564" sldId="591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7:38.828" v="703"/>
          <ac:spMkLst>
            <pc:docMk/>
            <pc:sldMk cId="273636564" sldId="591"/>
            <ac:spMk id="7" creationId="{48E62BC8-2501-7891-9F4D-C697E76A5D18}"/>
          </ac:spMkLst>
        </pc:spChg>
        <pc:spChg chg="add">
          <ac:chgData name="paarth Kapasi" userId="d34a38ac610948e3" providerId="Windows Live" clId="Web-{019DDDCC-1C61-4B57-9D13-C1B356AE5924}" dt="2023-05-18T04:25:12.545" v="390"/>
          <ac:spMkLst>
            <pc:docMk/>
            <pc:sldMk cId="273636564" sldId="591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25:12.545" v="390"/>
          <ac:spMkLst>
            <pc:docMk/>
            <pc:sldMk cId="273636564" sldId="591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25:12.545" v="390"/>
          <ac:spMkLst>
            <pc:docMk/>
            <pc:sldMk cId="273636564" sldId="591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25:12.545" v="390"/>
          <ac:spMkLst>
            <pc:docMk/>
            <pc:sldMk cId="273636564" sldId="591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25:12.545" v="390"/>
          <ac:spMkLst>
            <pc:docMk/>
            <pc:sldMk cId="273636564" sldId="591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8:05.111" v="715"/>
        <pc:sldMkLst>
          <pc:docMk/>
          <pc:sldMk cId="4292711634" sldId="592"/>
        </pc:sldMkLst>
        <pc:spChg chg="mod">
          <ac:chgData name="paarth Kapasi" userId="d34a38ac610948e3" providerId="Windows Live" clId="Web-{019DDDCC-1C61-4B57-9D13-C1B356AE5924}" dt="2023-05-18T05:00:47.547" v="622"/>
          <ac:spMkLst>
            <pc:docMk/>
            <pc:sldMk cId="4292711634" sldId="592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5:01:36.815" v="636" actId="20577"/>
          <ac:spMkLst>
            <pc:docMk/>
            <pc:sldMk cId="4292711634" sldId="592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5:00:47.547" v="622"/>
          <ac:spMkLst>
            <pc:docMk/>
            <pc:sldMk cId="4292711634" sldId="592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5:00:50.844" v="623"/>
          <ac:spMkLst>
            <pc:docMk/>
            <pc:sldMk cId="4292711634" sldId="592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8:05.111" v="715"/>
          <ac:spMkLst>
            <pc:docMk/>
            <pc:sldMk cId="4292711634" sldId="592"/>
            <ac:spMk id="7" creationId="{E08E793F-9CEC-6E25-D865-B077FAF3CA48}"/>
          </ac:spMkLst>
        </pc:spChg>
        <pc:spChg chg="add">
          <ac:chgData name="paarth Kapasi" userId="d34a38ac610948e3" providerId="Windows Live" clId="Web-{019DDDCC-1C61-4B57-9D13-C1B356AE5924}" dt="2023-05-18T05:00:47.547" v="622"/>
          <ac:spMkLst>
            <pc:docMk/>
            <pc:sldMk cId="4292711634" sldId="592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5:00:47.547" v="622"/>
          <ac:spMkLst>
            <pc:docMk/>
            <pc:sldMk cId="4292711634" sldId="592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5:00:47.547" v="622"/>
          <ac:spMkLst>
            <pc:docMk/>
            <pc:sldMk cId="4292711634" sldId="592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5:00:47.547" v="622"/>
          <ac:spMkLst>
            <pc:docMk/>
            <pc:sldMk cId="4292711634" sldId="592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5:00:47.547" v="622"/>
          <ac:spMkLst>
            <pc:docMk/>
            <pc:sldMk cId="4292711634" sldId="592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8:09.111" v="717"/>
        <pc:sldMkLst>
          <pc:docMk/>
          <pc:sldMk cId="1172444504" sldId="680"/>
        </pc:sldMkLst>
        <pc:spChg chg="mod">
          <ac:chgData name="paarth Kapasi" userId="d34a38ac610948e3" providerId="Windows Live" clId="Web-{019DDDCC-1C61-4B57-9D13-C1B356AE5924}" dt="2023-05-18T05:02:19.785" v="640" actId="20577"/>
          <ac:spMkLst>
            <pc:docMk/>
            <pc:sldMk cId="1172444504" sldId="680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5:03:58.789" v="658" actId="1076"/>
          <ac:spMkLst>
            <pc:docMk/>
            <pc:sldMk cId="1172444504" sldId="680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5:02:14.582" v="639"/>
          <ac:spMkLst>
            <pc:docMk/>
            <pc:sldMk cId="1172444504" sldId="680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5:02:23.035" v="641"/>
          <ac:spMkLst>
            <pc:docMk/>
            <pc:sldMk cId="1172444504" sldId="680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8:09.111" v="717"/>
          <ac:spMkLst>
            <pc:docMk/>
            <pc:sldMk cId="1172444504" sldId="680"/>
            <ac:spMk id="7" creationId="{8C8368D9-8988-9461-43B8-1D65BFC4C3AF}"/>
          </ac:spMkLst>
        </pc:spChg>
        <pc:spChg chg="add">
          <ac:chgData name="paarth Kapasi" userId="d34a38ac610948e3" providerId="Windows Live" clId="Web-{019DDDCC-1C61-4B57-9D13-C1B356AE5924}" dt="2023-05-18T05:02:14.582" v="639"/>
          <ac:spMkLst>
            <pc:docMk/>
            <pc:sldMk cId="1172444504" sldId="680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5:02:14.582" v="639"/>
          <ac:spMkLst>
            <pc:docMk/>
            <pc:sldMk cId="1172444504" sldId="680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5:02:14.582" v="639"/>
          <ac:spMkLst>
            <pc:docMk/>
            <pc:sldMk cId="1172444504" sldId="680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5:02:14.582" v="639"/>
          <ac:spMkLst>
            <pc:docMk/>
            <pc:sldMk cId="1172444504" sldId="680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5:02:14.582" v="639"/>
          <ac:spMkLst>
            <pc:docMk/>
            <pc:sldMk cId="1172444504" sldId="680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43.266" v="706"/>
        <pc:sldMkLst>
          <pc:docMk/>
          <pc:sldMk cId="1727100966" sldId="753"/>
        </pc:sldMkLst>
        <pc:spChg chg="mod">
          <ac:chgData name="paarth Kapasi" userId="d34a38ac610948e3" providerId="Windows Live" clId="Web-{019DDDCC-1C61-4B57-9D13-C1B356AE5924}" dt="2023-05-18T04:41:29.504" v="476" actId="14100"/>
          <ac:spMkLst>
            <pc:docMk/>
            <pc:sldMk cId="1727100966" sldId="753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42:15.021" v="484" actId="20577"/>
          <ac:spMkLst>
            <pc:docMk/>
            <pc:sldMk cId="1727100966" sldId="753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41:13.863" v="472"/>
          <ac:spMkLst>
            <pc:docMk/>
            <pc:sldMk cId="1727100966" sldId="753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41:17.691" v="473"/>
          <ac:spMkLst>
            <pc:docMk/>
            <pc:sldMk cId="1727100966" sldId="753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7:43.266" v="706"/>
          <ac:spMkLst>
            <pc:docMk/>
            <pc:sldMk cId="1727100966" sldId="753"/>
            <ac:spMk id="7" creationId="{3067D170-3696-D39F-6678-274DDB168A1F}"/>
          </ac:spMkLst>
        </pc:spChg>
        <pc:spChg chg="add">
          <ac:chgData name="paarth Kapasi" userId="d34a38ac610948e3" providerId="Windows Live" clId="Web-{019DDDCC-1C61-4B57-9D13-C1B356AE5924}" dt="2023-05-18T04:41:13.863" v="472"/>
          <ac:spMkLst>
            <pc:docMk/>
            <pc:sldMk cId="1727100966" sldId="753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41:13.863" v="472"/>
          <ac:spMkLst>
            <pc:docMk/>
            <pc:sldMk cId="1727100966" sldId="753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41:13.863" v="472"/>
          <ac:spMkLst>
            <pc:docMk/>
            <pc:sldMk cId="1727100966" sldId="753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41:13.863" v="472"/>
          <ac:spMkLst>
            <pc:docMk/>
            <pc:sldMk cId="1727100966" sldId="753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41:13.863" v="472"/>
          <ac:spMkLst>
            <pc:docMk/>
            <pc:sldMk cId="1727100966" sldId="753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40.391" v="704"/>
        <pc:sldMkLst>
          <pc:docMk/>
          <pc:sldMk cId="4094853243" sldId="754"/>
        </pc:sldMkLst>
        <pc:spChg chg="mod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2" creationId="{00000000-0000-0000-0000-000000000000}"/>
          </ac:spMkLst>
        </pc:spChg>
        <pc:spChg chg="del mod">
          <ac:chgData name="paarth Kapasi" userId="d34a38ac610948e3" providerId="Windows Live" clId="Web-{019DDDCC-1C61-4B57-9D13-C1B356AE5924}" dt="2023-05-18T04:30:52.027" v="443"/>
          <ac:spMkLst>
            <pc:docMk/>
            <pc:sldMk cId="4094853243" sldId="754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29:42.290" v="435"/>
          <ac:spMkLst>
            <pc:docMk/>
            <pc:sldMk cId="4094853243" sldId="754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29:56.603" v="436"/>
          <ac:spMkLst>
            <pc:docMk/>
            <pc:sldMk cId="4094853243" sldId="754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4:31:30.247" v="448" actId="20577"/>
          <ac:spMkLst>
            <pc:docMk/>
            <pc:sldMk cId="4094853243" sldId="754"/>
            <ac:spMk id="7" creationId="{6532A93A-85E5-BF35-CB24-147C8F8EBCD5}"/>
          </ac:spMkLst>
        </pc:spChg>
        <pc:spChg chg="add del mod">
          <ac:chgData name="paarth Kapasi" userId="d34a38ac610948e3" providerId="Windows Live" clId="Web-{019DDDCC-1C61-4B57-9D13-C1B356AE5924}" dt="2023-05-18T04:31:09.496" v="446"/>
          <ac:spMkLst>
            <pc:docMk/>
            <pc:sldMk cId="4094853243" sldId="754"/>
            <ac:spMk id="9" creationId="{D4401DF6-7636-CFF3-426D-D7A5A0FB420E}"/>
          </ac:spMkLst>
        </pc:spChg>
        <pc:spChg chg="add del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10" creationId="{09588DA8-065E-4F6F-8EFD-43104AB2E0CF}"/>
          </ac:spMkLst>
        </pc:spChg>
        <pc:spChg chg="add del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12" creationId="{C4285719-470E-454C-AF62-8323075F1F5B}"/>
          </ac:spMkLst>
        </pc:spChg>
        <pc:spChg chg="add mod">
          <ac:chgData name="paarth Kapasi" userId="d34a38ac610948e3" providerId="Windows Live" clId="Web-{019DDDCC-1C61-4B57-9D13-C1B356AE5924}" dt="2023-05-18T05:07:40.391" v="704"/>
          <ac:spMkLst>
            <pc:docMk/>
            <pc:sldMk cId="4094853243" sldId="754"/>
            <ac:spMk id="13" creationId="{418A9EBC-E672-8BE2-B348-CA2BE56AD90A}"/>
          </ac:spMkLst>
        </pc:spChg>
        <pc:spChg chg="add del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14" creationId="{CD9FE4EF-C4D8-49A0-B2FF-81D8DB7D8A24}"/>
          </ac:spMkLst>
        </pc:spChg>
        <pc:spChg chg="add del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16" creationId="{4300840D-0A0B-4512-BACA-B439D5B9C57C}"/>
          </ac:spMkLst>
        </pc:spChg>
        <pc:spChg chg="add del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18" creationId="{D2B78728-A580-49A7-84F9-6EF6F583ADE0}"/>
          </ac:spMkLst>
        </pc:spChg>
        <pc:spChg chg="add del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20" creationId="{38FAA1A1-D861-433F-88FA-1E9D6FD31D11}"/>
          </ac:spMkLst>
        </pc:spChg>
        <pc:spChg chg="add del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22" creationId="{8D71EDA1-87BF-4D5D-AB79-F346FD19278A}"/>
          </ac:spMkLst>
        </pc:spChg>
        <pc:spChg chg="add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27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29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31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33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30:04.744" v="437"/>
          <ac:spMkLst>
            <pc:docMk/>
            <pc:sldMk cId="4094853243" sldId="754"/>
            <ac:spMk id="35" creationId="{53E5B1A8-3AC9-4BD1-9BBC-78CA94F2D1BA}"/>
          </ac:spMkLst>
        </pc:spChg>
      </pc:sldChg>
      <pc:sldChg chg="addSp delSp modSp del mod setBg modClrScheme chgLayout">
        <pc:chgData name="paarth Kapasi" userId="d34a38ac610948e3" providerId="Windows Live" clId="Web-{019DDDCC-1C61-4B57-9D13-C1B356AE5924}" dt="2023-05-18T04:42:18.443" v="485"/>
        <pc:sldMkLst>
          <pc:docMk/>
          <pc:sldMk cId="572364241" sldId="755"/>
        </pc:sldMkLst>
        <pc:spChg chg="mod ord">
          <ac:chgData name="paarth Kapasi" userId="d34a38ac610948e3" providerId="Windows Live" clId="Web-{019DDDCC-1C61-4B57-9D13-C1B356AE5924}" dt="2023-05-18T04:40:09.548" v="460" actId="20577"/>
          <ac:spMkLst>
            <pc:docMk/>
            <pc:sldMk cId="572364241" sldId="755"/>
            <ac:spMk id="2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3" creationId="{00000000-0000-0000-0000-000000000000}"/>
          </ac:spMkLst>
        </pc:spChg>
        <pc:spChg chg="mod ord">
          <ac:chgData name="paarth Kapasi" userId="d34a38ac610948e3" providerId="Windows Live" clId="Web-{019DDDCC-1C61-4B57-9D13-C1B356AE5924}" dt="2023-05-18T04:39:13.124" v="450"/>
          <ac:spMkLst>
            <pc:docMk/>
            <pc:sldMk cId="572364241" sldId="755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39:17.046" v="451"/>
          <ac:spMkLst>
            <pc:docMk/>
            <pc:sldMk cId="572364241" sldId="755"/>
            <ac:spMk id="5" creationId="{00000000-0000-0000-0000-000000000000}"/>
          </ac:spMkLst>
        </pc:spChg>
        <pc:spChg chg="add del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10" creationId="{09588DA8-065E-4F6F-8EFD-43104AB2E0CF}"/>
          </ac:spMkLst>
        </pc:spChg>
        <pc:spChg chg="add del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12" creationId="{C4285719-470E-454C-AF62-8323075F1F5B}"/>
          </ac:spMkLst>
        </pc:spChg>
        <pc:spChg chg="add del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14" creationId="{CD9FE4EF-C4D8-49A0-B2FF-81D8DB7D8A24}"/>
          </ac:spMkLst>
        </pc:spChg>
        <pc:spChg chg="add del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16" creationId="{4300840D-0A0B-4512-BACA-B439D5B9C57C}"/>
          </ac:spMkLst>
        </pc:spChg>
        <pc:spChg chg="add del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18" creationId="{D2B78728-A580-49A7-84F9-6EF6F583ADE0}"/>
          </ac:spMkLst>
        </pc:spChg>
        <pc:spChg chg="add del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20" creationId="{38FAA1A1-D861-433F-88FA-1E9D6FD31D11}"/>
          </ac:spMkLst>
        </pc:spChg>
        <pc:spChg chg="add del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22" creationId="{8D71EDA1-87BF-4D5D-AB79-F346FD19278A}"/>
          </ac:spMkLst>
        </pc:spChg>
        <pc:spChg chg="add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28" creationId="{BACC6370-2D7E-4714-9D71-7542949D7D5D}"/>
          </ac:spMkLst>
        </pc:spChg>
        <pc:spChg chg="add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30" creationId="{F68B3F68-107C-434F-AA38-110D5EA91B85}"/>
          </ac:spMkLst>
        </pc:spChg>
        <pc:spChg chg="add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32" creationId="{AAD0DBB9-1A4B-4391-81D4-CB19F9AB918A}"/>
          </ac:spMkLst>
        </pc:spChg>
        <pc:spChg chg="add">
          <ac:chgData name="paarth Kapasi" userId="d34a38ac610948e3" providerId="Windows Live" clId="Web-{019DDDCC-1C61-4B57-9D13-C1B356AE5924}" dt="2023-05-18T04:39:34.422" v="452"/>
          <ac:spMkLst>
            <pc:docMk/>
            <pc:sldMk cId="572364241" sldId="755"/>
            <ac:spMk id="34" creationId="{063BBA22-50EA-4C4D-BE05-F1CE4E63AA56}"/>
          </ac:spMkLst>
        </pc:spChg>
        <pc:graphicFrameChg chg="add">
          <ac:chgData name="paarth Kapasi" userId="d34a38ac610948e3" providerId="Windows Live" clId="Web-{019DDDCC-1C61-4B57-9D13-C1B356AE5924}" dt="2023-05-18T04:39:34.422" v="452"/>
          <ac:graphicFrameMkLst>
            <pc:docMk/>
            <pc:sldMk cId="572364241" sldId="755"/>
            <ac:graphicFrameMk id="24" creationId="{31735560-9007-B7C0-F6F3-24E6AD9704E0}"/>
          </ac:graphicFrameMkLst>
        </pc:graphicFrameChg>
      </pc:sldChg>
      <pc:sldChg chg="addSp delSp modSp mod setBg">
        <pc:chgData name="paarth Kapasi" userId="d34a38ac610948e3" providerId="Windows Live" clId="Web-{019DDDCC-1C61-4B57-9D13-C1B356AE5924}" dt="2023-05-18T05:07:48.454" v="708"/>
        <pc:sldMkLst>
          <pc:docMk/>
          <pc:sldMk cId="2883546245" sldId="756"/>
        </pc:sldMkLst>
        <pc:spChg chg="mod">
          <ac:chgData name="paarth Kapasi" userId="d34a38ac610948e3" providerId="Windows Live" clId="Web-{019DDDCC-1C61-4B57-9D13-C1B356AE5924}" dt="2023-05-18T04:46:31.500" v="509" actId="14100"/>
          <ac:spMkLst>
            <pc:docMk/>
            <pc:sldMk cId="2883546245" sldId="756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46:01.233" v="503" actId="20577"/>
          <ac:spMkLst>
            <pc:docMk/>
            <pc:sldMk cId="2883546245" sldId="756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45:43.201" v="501"/>
          <ac:spMkLst>
            <pc:docMk/>
            <pc:sldMk cId="2883546245" sldId="756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46:24.031" v="507"/>
          <ac:spMkLst>
            <pc:docMk/>
            <pc:sldMk cId="2883546245" sldId="756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7:48.454" v="708"/>
          <ac:spMkLst>
            <pc:docMk/>
            <pc:sldMk cId="2883546245" sldId="756"/>
            <ac:spMk id="7" creationId="{ED8541B1-75FD-D029-C24E-C118151CB482}"/>
          </ac:spMkLst>
        </pc:spChg>
        <pc:spChg chg="add">
          <ac:chgData name="paarth Kapasi" userId="d34a38ac610948e3" providerId="Windows Live" clId="Web-{019DDDCC-1C61-4B57-9D13-C1B356AE5924}" dt="2023-05-18T04:45:43.201" v="501"/>
          <ac:spMkLst>
            <pc:docMk/>
            <pc:sldMk cId="2883546245" sldId="756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45:43.201" v="501"/>
          <ac:spMkLst>
            <pc:docMk/>
            <pc:sldMk cId="2883546245" sldId="756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45:43.201" v="501"/>
          <ac:spMkLst>
            <pc:docMk/>
            <pc:sldMk cId="2883546245" sldId="756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45:43.201" v="501"/>
          <ac:spMkLst>
            <pc:docMk/>
            <pc:sldMk cId="2883546245" sldId="756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45:43.201" v="501"/>
          <ac:spMkLst>
            <pc:docMk/>
            <pc:sldMk cId="2883546245" sldId="756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49.423" v="709"/>
        <pc:sldMkLst>
          <pc:docMk/>
          <pc:sldMk cId="2975352910" sldId="757"/>
        </pc:sldMkLst>
        <pc:spChg chg="mod">
          <ac:chgData name="paarth Kapasi" userId="d34a38ac610948e3" providerId="Windows Live" clId="Web-{019DDDCC-1C61-4B57-9D13-C1B356AE5924}" dt="2023-05-18T04:51:12.635" v="528" actId="20577"/>
          <ac:spMkLst>
            <pc:docMk/>
            <pc:sldMk cId="2975352910" sldId="757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51:30.448" v="531" actId="14100"/>
          <ac:spMkLst>
            <pc:docMk/>
            <pc:sldMk cId="2975352910" sldId="757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51:01.869" v="526"/>
          <ac:spMkLst>
            <pc:docMk/>
            <pc:sldMk cId="2975352910" sldId="757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51:05.604" v="527"/>
          <ac:spMkLst>
            <pc:docMk/>
            <pc:sldMk cId="2975352910" sldId="757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7:49.423" v="709"/>
          <ac:spMkLst>
            <pc:docMk/>
            <pc:sldMk cId="2975352910" sldId="757"/>
            <ac:spMk id="7" creationId="{E12AD4D5-1079-3FC9-84D5-530B677AE513}"/>
          </ac:spMkLst>
        </pc:spChg>
        <pc:spChg chg="add">
          <ac:chgData name="paarth Kapasi" userId="d34a38ac610948e3" providerId="Windows Live" clId="Web-{019DDDCC-1C61-4B57-9D13-C1B356AE5924}" dt="2023-05-18T04:51:01.869" v="526"/>
          <ac:spMkLst>
            <pc:docMk/>
            <pc:sldMk cId="2975352910" sldId="757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51:01.869" v="526"/>
          <ac:spMkLst>
            <pc:docMk/>
            <pc:sldMk cId="2975352910" sldId="757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51:01.869" v="526"/>
          <ac:spMkLst>
            <pc:docMk/>
            <pc:sldMk cId="2975352910" sldId="757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51:01.869" v="526"/>
          <ac:spMkLst>
            <pc:docMk/>
            <pc:sldMk cId="2975352910" sldId="757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51:01.869" v="526"/>
          <ac:spMkLst>
            <pc:docMk/>
            <pc:sldMk cId="2975352910" sldId="757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46.704" v="707"/>
        <pc:sldMkLst>
          <pc:docMk/>
          <pc:sldMk cId="181034010" sldId="780"/>
        </pc:sldMkLst>
        <pc:spChg chg="mod">
          <ac:chgData name="paarth Kapasi" userId="d34a38ac610948e3" providerId="Windows Live" clId="Web-{019DDDCC-1C61-4B57-9D13-C1B356AE5924}" dt="2023-05-18T04:46:07.577" v="504" actId="20577"/>
          <ac:spMkLst>
            <pc:docMk/>
            <pc:sldMk cId="181034010" sldId="780"/>
            <ac:spMk id="2" creationId="{7BF0A261-178A-0003-1A11-1D24A29584A9}"/>
          </ac:spMkLst>
        </pc:spChg>
        <pc:spChg chg="mod">
          <ac:chgData name="paarth Kapasi" userId="d34a38ac610948e3" providerId="Windows Live" clId="Web-{019DDDCC-1C61-4B57-9D13-C1B356AE5924}" dt="2023-05-18T04:47:11.282" v="515" actId="1076"/>
          <ac:spMkLst>
            <pc:docMk/>
            <pc:sldMk cId="181034010" sldId="780"/>
            <ac:spMk id="3" creationId="{775CCA52-DF43-420D-AE37-F87CE492B614}"/>
          </ac:spMkLst>
        </pc:spChg>
        <pc:spChg chg="mod">
          <ac:chgData name="paarth Kapasi" userId="d34a38ac610948e3" providerId="Windows Live" clId="Web-{019DDDCC-1C61-4B57-9D13-C1B356AE5924}" dt="2023-05-18T04:43:06.789" v="488"/>
          <ac:spMkLst>
            <pc:docMk/>
            <pc:sldMk cId="181034010" sldId="780"/>
            <ac:spMk id="4" creationId="{2353D99B-8FA4-E171-8ACE-E73041F12956}"/>
          </ac:spMkLst>
        </pc:spChg>
        <pc:spChg chg="del mod ord">
          <ac:chgData name="paarth Kapasi" userId="d34a38ac610948e3" providerId="Windows Live" clId="Web-{019DDDCC-1C61-4B57-9D13-C1B356AE5924}" dt="2023-05-18T04:43:10.742" v="489"/>
          <ac:spMkLst>
            <pc:docMk/>
            <pc:sldMk cId="181034010" sldId="780"/>
            <ac:spMk id="5" creationId="{D7F5DDF0-D776-023C-2C02-E9F2F4D5FD96}"/>
          </ac:spMkLst>
        </pc:spChg>
        <pc:spChg chg="add mod">
          <ac:chgData name="paarth Kapasi" userId="d34a38ac610948e3" providerId="Windows Live" clId="Web-{019DDDCC-1C61-4B57-9D13-C1B356AE5924}" dt="2023-05-18T05:07:46.704" v="707"/>
          <ac:spMkLst>
            <pc:docMk/>
            <pc:sldMk cId="181034010" sldId="780"/>
            <ac:spMk id="7" creationId="{26F9DC53-F5BF-27AB-84AC-05FCBE8A1438}"/>
          </ac:spMkLst>
        </pc:spChg>
        <pc:spChg chg="add">
          <ac:chgData name="paarth Kapasi" userId="d34a38ac610948e3" providerId="Windows Live" clId="Web-{019DDDCC-1C61-4B57-9D13-C1B356AE5924}" dt="2023-05-18T04:43:06.789" v="488"/>
          <ac:spMkLst>
            <pc:docMk/>
            <pc:sldMk cId="181034010" sldId="780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43:06.789" v="488"/>
          <ac:spMkLst>
            <pc:docMk/>
            <pc:sldMk cId="181034010" sldId="780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43:06.789" v="488"/>
          <ac:spMkLst>
            <pc:docMk/>
            <pc:sldMk cId="181034010" sldId="780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43:06.789" v="488"/>
          <ac:spMkLst>
            <pc:docMk/>
            <pc:sldMk cId="181034010" sldId="780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43:06.789" v="488"/>
          <ac:spMkLst>
            <pc:docMk/>
            <pc:sldMk cId="181034010" sldId="780"/>
            <ac:spMk id="18" creationId="{53E5B1A8-3AC9-4BD1-9BBC-78CA94F2D1BA}"/>
          </ac:spMkLst>
        </pc:spChg>
      </pc:sldChg>
      <pc:sldChg chg="addSp delSp modSp mod setBg addAnim">
        <pc:chgData name="paarth Kapasi" userId="d34a38ac610948e3" providerId="Windows Live" clId="Web-{019DDDCC-1C61-4B57-9D13-C1B356AE5924}" dt="2023-05-18T04:00:12.520" v="108" actId="20577"/>
        <pc:sldMkLst>
          <pc:docMk/>
          <pc:sldMk cId="0" sldId="1243"/>
        </pc:sldMkLst>
        <pc:spChg chg="mod">
          <ac:chgData name="paarth Kapasi" userId="d34a38ac610948e3" providerId="Windows Live" clId="Web-{019DDDCC-1C61-4B57-9D13-C1B356AE5924}" dt="2023-05-18T03:57:34.515" v="14"/>
          <ac:spMkLst>
            <pc:docMk/>
            <pc:sldMk cId="0" sldId="1243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00:12.520" v="108" actId="20577"/>
          <ac:spMkLst>
            <pc:docMk/>
            <pc:sldMk cId="0" sldId="1243"/>
            <ac:spMk id="4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5" creationId="{00000000-0000-0000-0000-000000000000}"/>
          </ac:spMkLst>
        </pc:spChg>
        <pc:spChg chg="add del">
          <ac:chgData name="paarth Kapasi" userId="d34a38ac610948e3" providerId="Windows Live" clId="Web-{019DDDCC-1C61-4B57-9D13-C1B356AE5924}" dt="2023-05-18T03:56:30.481" v="1"/>
          <ac:spMkLst>
            <pc:docMk/>
            <pc:sldMk cId="0" sldId="1243"/>
            <ac:spMk id="7" creationId="{6F5A5072-7B47-4D32-B52A-4EBBF590B8A5}"/>
          </ac:spMkLst>
        </pc:spChg>
        <pc:spChg chg="add del">
          <ac:chgData name="paarth Kapasi" userId="d34a38ac610948e3" providerId="Windows Live" clId="Web-{019DDDCC-1C61-4B57-9D13-C1B356AE5924}" dt="2023-05-18T03:56:30.481" v="1"/>
          <ac:spMkLst>
            <pc:docMk/>
            <pc:sldMk cId="0" sldId="1243"/>
            <ac:spMk id="8" creationId="{9715DAF0-AE1B-46C9-8A6B-DB2AA05AB91D}"/>
          </ac:spMkLst>
        </pc:spChg>
        <pc:spChg chg="add del">
          <ac:chgData name="paarth Kapasi" userId="d34a38ac610948e3" providerId="Windows Live" clId="Web-{019DDDCC-1C61-4B57-9D13-C1B356AE5924}" dt="2023-05-18T03:56:30.481" v="1"/>
          <ac:spMkLst>
            <pc:docMk/>
            <pc:sldMk cId="0" sldId="1243"/>
            <ac:spMk id="9" creationId="{6016219D-510E-4184-9090-6D5578A87BD1}"/>
          </ac:spMkLst>
        </pc:spChg>
        <pc:spChg chg="add del">
          <ac:chgData name="paarth Kapasi" userId="d34a38ac610948e3" providerId="Windows Live" clId="Web-{019DDDCC-1C61-4B57-9D13-C1B356AE5924}" dt="2023-05-18T03:56:30.481" v="1"/>
          <ac:spMkLst>
            <pc:docMk/>
            <pc:sldMk cId="0" sldId="1243"/>
            <ac:spMk id="11" creationId="{AFF4A713-7B75-4B21-90D7-5AB19547C728}"/>
          </ac:spMkLst>
        </pc:spChg>
        <pc:spChg chg="add del">
          <ac:chgData name="paarth Kapasi" userId="d34a38ac610948e3" providerId="Windows Live" clId="Web-{019DDDCC-1C61-4B57-9D13-C1B356AE5924}" dt="2023-05-18T03:56:30.481" v="1"/>
          <ac:spMkLst>
            <pc:docMk/>
            <pc:sldMk cId="0" sldId="1243"/>
            <ac:spMk id="13" creationId="{DC631C0B-6DA6-4E57-8231-CE32B3434A7E}"/>
          </ac:spMkLst>
        </pc:spChg>
        <pc:spChg chg="add del">
          <ac:chgData name="paarth Kapasi" userId="d34a38ac610948e3" providerId="Windows Live" clId="Web-{019DDDCC-1C61-4B57-9D13-C1B356AE5924}" dt="2023-05-18T03:56:30.481" v="1"/>
          <ac:spMkLst>
            <pc:docMk/>
            <pc:sldMk cId="0" sldId="1243"/>
            <ac:spMk id="15" creationId="{C29501E6-A978-4A61-9689-9085AF97A53A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17" creationId="{577D6B2E-37A3-429E-A37C-F30ED6487282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19" creationId="{5CEAD642-85CF-4750-8432-7C80C901F001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21" creationId="{FA33EEAE-15D5-4119-8C1E-89D943F911EF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22" creationId="{B5A1B09C-1565-46F8-B70F-621C5EB48A09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23" creationId="{730D8B3B-9B80-4025-B934-26DC7D7CD231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24" creationId="{8C516CC8-80AC-446C-A56E-9F54B7210402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25" creationId="{1064D5D5-227B-4F66-9AEA-46F570E793BD}"/>
          </ac:spMkLst>
        </pc:spChg>
        <pc:spChg chg="add">
          <ac:chgData name="paarth Kapasi" userId="d34a38ac610948e3" providerId="Windows Live" clId="Web-{019DDDCC-1C61-4B57-9D13-C1B356AE5924}" dt="2023-05-18T03:56:30.496" v="2"/>
          <ac:spMkLst>
            <pc:docMk/>
            <pc:sldMk cId="0" sldId="1243"/>
            <ac:spMk id="26" creationId="{646B67A4-D328-4747-A82B-65E84FA46368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8:00.767" v="713"/>
        <pc:sldMkLst>
          <pc:docMk/>
          <pc:sldMk cId="0" sldId="1250"/>
        </pc:sldMkLst>
        <pc:spChg chg="mod">
          <ac:chgData name="paarth Kapasi" userId="d34a38ac610948e3" providerId="Windows Live" clId="Web-{019DDDCC-1C61-4B57-9D13-C1B356AE5924}" dt="2023-05-18T04:59:04.325" v="610" actId="20577"/>
          <ac:spMkLst>
            <pc:docMk/>
            <pc:sldMk cId="0" sldId="1250"/>
            <ac:spMk id="2" creationId="{00000000-0000-0000-0000-000000000000}"/>
          </ac:spMkLst>
        </pc:spChg>
        <pc:spChg chg="mod ord">
          <ac:chgData name="paarth Kapasi" userId="d34a38ac610948e3" providerId="Windows Live" clId="Web-{019DDDCC-1C61-4B57-9D13-C1B356AE5924}" dt="2023-05-18T04:58:25.683" v="602" actId="20577"/>
          <ac:spMkLst>
            <pc:docMk/>
            <pc:sldMk cId="0" sldId="1250"/>
            <ac:spMk id="3" creationId="{00000000-0000-0000-0000-000000000000}"/>
          </ac:spMkLst>
        </pc:spChg>
        <pc:spChg chg="del mod">
          <ac:chgData name="paarth Kapasi" userId="d34a38ac610948e3" providerId="Windows Live" clId="Web-{019DDDCC-1C61-4B57-9D13-C1B356AE5924}" dt="2023-05-18T04:56:55.367" v="588"/>
          <ac:spMkLst>
            <pc:docMk/>
            <pc:sldMk cId="0" sldId="1250"/>
            <ac:spMk id="5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56:51.429" v="587"/>
          <ac:spMkLst>
            <pc:docMk/>
            <pc:sldMk cId="0" sldId="1250"/>
            <ac:spMk id="6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8:00.767" v="713"/>
          <ac:spMkLst>
            <pc:docMk/>
            <pc:sldMk cId="0" sldId="1250"/>
            <ac:spMk id="7" creationId="{BCFC9181-0757-8FB6-1DCD-3CC5BFDBBC3C}"/>
          </ac:spMkLst>
        </pc:spChg>
        <pc:spChg chg="add">
          <ac:chgData name="paarth Kapasi" userId="d34a38ac610948e3" providerId="Windows Live" clId="Web-{019DDDCC-1C61-4B57-9D13-C1B356AE5924}" dt="2023-05-18T04:56:51.429" v="587"/>
          <ac:spMkLst>
            <pc:docMk/>
            <pc:sldMk cId="0" sldId="1250"/>
            <ac:spMk id="11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56:51.429" v="587"/>
          <ac:spMkLst>
            <pc:docMk/>
            <pc:sldMk cId="0" sldId="1250"/>
            <ac:spMk id="13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56:51.429" v="587"/>
          <ac:spMkLst>
            <pc:docMk/>
            <pc:sldMk cId="0" sldId="1250"/>
            <ac:spMk id="15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56:51.429" v="587"/>
          <ac:spMkLst>
            <pc:docMk/>
            <pc:sldMk cId="0" sldId="1250"/>
            <ac:spMk id="17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56:51.429" v="587"/>
          <ac:spMkLst>
            <pc:docMk/>
            <pc:sldMk cId="0" sldId="1250"/>
            <ac:spMk id="19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8:03.001" v="714"/>
        <pc:sldMkLst>
          <pc:docMk/>
          <pc:sldMk cId="0" sldId="1462"/>
        </pc:sldMkLst>
        <pc:spChg chg="mod">
          <ac:chgData name="paarth Kapasi" userId="d34a38ac610948e3" providerId="Windows Live" clId="Web-{019DDDCC-1C61-4B57-9D13-C1B356AE5924}" dt="2023-05-18T04:59:20.575" v="611"/>
          <ac:spMkLst>
            <pc:docMk/>
            <pc:sldMk cId="0" sldId="1462"/>
            <ac:spMk id="2" creationId="{00000000-0000-0000-0000-000000000000}"/>
          </ac:spMkLst>
        </pc:spChg>
        <pc:spChg chg="mod ord">
          <ac:chgData name="paarth Kapasi" userId="d34a38ac610948e3" providerId="Windows Live" clId="Web-{019DDDCC-1C61-4B57-9D13-C1B356AE5924}" dt="2023-05-18T05:00:17.531" v="619" actId="1076"/>
          <ac:spMkLst>
            <pc:docMk/>
            <pc:sldMk cId="0" sldId="1462"/>
            <ac:spMk id="3" creationId="{00000000-0000-0000-0000-000000000000}"/>
          </ac:spMkLst>
        </pc:spChg>
        <pc:spChg chg="del mod">
          <ac:chgData name="paarth Kapasi" userId="d34a38ac610948e3" providerId="Windows Live" clId="Web-{019DDDCC-1C61-4B57-9D13-C1B356AE5924}" dt="2023-05-18T04:59:23.575" v="612"/>
          <ac:spMkLst>
            <pc:docMk/>
            <pc:sldMk cId="0" sldId="1462"/>
            <ac:spMk id="5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59:20.575" v="611"/>
          <ac:spMkLst>
            <pc:docMk/>
            <pc:sldMk cId="0" sldId="1462"/>
            <ac:spMk id="6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8:03.001" v="714"/>
          <ac:spMkLst>
            <pc:docMk/>
            <pc:sldMk cId="0" sldId="1462"/>
            <ac:spMk id="7" creationId="{01A40E3B-3254-206A-8D71-023F6258F092}"/>
          </ac:spMkLst>
        </pc:spChg>
        <pc:spChg chg="add">
          <ac:chgData name="paarth Kapasi" userId="d34a38ac610948e3" providerId="Windows Live" clId="Web-{019DDDCC-1C61-4B57-9D13-C1B356AE5924}" dt="2023-05-18T04:59:20.575" v="611"/>
          <ac:spMkLst>
            <pc:docMk/>
            <pc:sldMk cId="0" sldId="1462"/>
            <ac:spMk id="11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59:20.575" v="611"/>
          <ac:spMkLst>
            <pc:docMk/>
            <pc:sldMk cId="0" sldId="1462"/>
            <ac:spMk id="13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59:20.575" v="611"/>
          <ac:spMkLst>
            <pc:docMk/>
            <pc:sldMk cId="0" sldId="1462"/>
            <ac:spMk id="15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59:20.575" v="611"/>
          <ac:spMkLst>
            <pc:docMk/>
            <pc:sldMk cId="0" sldId="1462"/>
            <ac:spMk id="17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59:20.575" v="611"/>
          <ac:spMkLst>
            <pc:docMk/>
            <pc:sldMk cId="0" sldId="1462"/>
            <ac:spMk id="19" creationId="{53E5B1A8-3AC9-4BD1-9BBC-78CA94F2D1BA}"/>
          </ac:spMkLst>
        </pc:spChg>
      </pc:sldChg>
      <pc:sldChg chg="addSp">
        <pc:chgData name="paarth Kapasi" userId="d34a38ac610948e3" providerId="Windows Live" clId="Web-{019DDDCC-1C61-4B57-9D13-C1B356AE5924}" dt="2023-05-18T04:01:33.383" v="144"/>
        <pc:sldMkLst>
          <pc:docMk/>
          <pc:sldMk cId="482209592" sldId="1464"/>
        </pc:sldMkLst>
        <pc:spChg chg="add">
          <ac:chgData name="paarth Kapasi" userId="d34a38ac610948e3" providerId="Windows Live" clId="Web-{019DDDCC-1C61-4B57-9D13-C1B356AE5924}" dt="2023-05-18T04:01:33.383" v="144"/>
          <ac:spMkLst>
            <pc:docMk/>
            <pc:sldMk cId="482209592" sldId="1464"/>
            <ac:spMk id="7" creationId="{58B9A321-903D-535A-04E4-068073149943}"/>
          </ac:spMkLst>
        </pc:spChg>
      </pc:sldChg>
      <pc:sldChg chg="addSp modSp">
        <pc:chgData name="paarth Kapasi" userId="d34a38ac610948e3" providerId="Windows Live" clId="Web-{019DDDCC-1C61-4B57-9D13-C1B356AE5924}" dt="2023-05-18T04:05:32.673" v="197"/>
        <pc:sldMkLst>
          <pc:docMk/>
          <pc:sldMk cId="1111489099" sldId="1467"/>
        </pc:sldMkLst>
        <pc:spChg chg="mod">
          <ac:chgData name="paarth Kapasi" userId="d34a38ac610948e3" providerId="Windows Live" clId="Web-{019DDDCC-1C61-4B57-9D13-C1B356AE5924}" dt="2023-05-18T04:05:32.673" v="197"/>
          <ac:spMkLst>
            <pc:docMk/>
            <pc:sldMk cId="1111489099" sldId="1467"/>
            <ac:spMk id="6" creationId="{9174A803-B8DD-B38B-D39D-D0C0CF21D126}"/>
          </ac:spMkLst>
        </pc:spChg>
        <pc:spChg chg="add">
          <ac:chgData name="paarth Kapasi" userId="d34a38ac610948e3" providerId="Windows Live" clId="Web-{019DDDCC-1C61-4B57-9D13-C1B356AE5924}" dt="2023-05-18T04:02:48.167" v="164"/>
          <ac:spMkLst>
            <pc:docMk/>
            <pc:sldMk cId="1111489099" sldId="1467"/>
            <ac:spMk id="7" creationId="{D03011BA-8F39-ED81-4133-2F06A87B7BF8}"/>
          </ac:spMkLst>
        </pc:spChg>
      </pc:sldChg>
      <pc:sldChg chg="addSp modSp mod setBg">
        <pc:chgData name="paarth Kapasi" userId="d34a38ac610948e3" providerId="Windows Live" clId="Web-{019DDDCC-1C61-4B57-9D13-C1B356AE5924}" dt="2023-05-18T04:11:48.218" v="289"/>
        <pc:sldMkLst>
          <pc:docMk/>
          <pc:sldMk cId="1224028986" sldId="1468"/>
        </pc:sldMkLst>
        <pc:spChg chg="mo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2" creationId="{16730ECC-B1BE-F18A-E784-99517857E0B0}"/>
          </ac:spMkLst>
        </pc:spChg>
        <pc:spChg chg="mod ord">
          <ac:chgData name="paarth Kapasi" userId="d34a38ac610948e3" providerId="Windows Live" clId="Web-{019DDDCC-1C61-4B57-9D13-C1B356AE5924}" dt="2023-05-18T04:11:05.967" v="280" actId="20577"/>
          <ac:spMkLst>
            <pc:docMk/>
            <pc:sldMk cId="1224028986" sldId="1468"/>
            <ac:spMk id="3" creationId="{8C491CE9-6A2A-B2DB-FF89-C22877D84A7D}"/>
          </ac:spMkLst>
        </pc:spChg>
        <pc:spChg chg="mo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4" creationId="{F69E7782-CDA6-40A1-C551-7E8C61769AB7}"/>
          </ac:spMkLst>
        </pc:spChg>
        <pc:spChg chg="mo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5" creationId="{3D45B97D-482A-C43F-1C26-D8CF925E525D}"/>
          </ac:spMkLst>
        </pc:spChg>
        <pc:spChg chg="add">
          <ac:chgData name="paarth Kapasi" userId="d34a38ac610948e3" providerId="Windows Live" clId="Web-{019DDDCC-1C61-4B57-9D13-C1B356AE5924}" dt="2023-05-18T04:11:48.218" v="289"/>
          <ac:spMkLst>
            <pc:docMk/>
            <pc:sldMk cId="1224028986" sldId="1468"/>
            <ac:spMk id="7" creationId="{777673C4-52AD-F1A6-F162-FA251436D2E3}"/>
          </ac:spMkLst>
        </pc:spChg>
        <pc:spChg chg="ad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08:08.007" v="239"/>
          <ac:spMkLst>
            <pc:docMk/>
            <pc:sldMk cId="1224028986" sldId="1468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32.750" v="699"/>
        <pc:sldMkLst>
          <pc:docMk/>
          <pc:sldMk cId="2748590140" sldId="1469"/>
        </pc:sldMkLst>
        <pc:spChg chg="mod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2" creationId="{DA421357-227F-5564-F22C-730291742D76}"/>
          </ac:spMkLst>
        </pc:spChg>
        <pc:spChg chg="add del mod ord">
          <ac:chgData name="paarth Kapasi" userId="d34a38ac610948e3" providerId="Windows Live" clId="Web-{019DDDCC-1C61-4B57-9D13-C1B356AE5924}" dt="2023-05-18T04:21:45.772" v="353" actId="1076"/>
          <ac:spMkLst>
            <pc:docMk/>
            <pc:sldMk cId="2748590140" sldId="1469"/>
            <ac:spMk id="3" creationId="{FED508C6-AE40-EA2C-0BC6-BC9C83BE1973}"/>
          </ac:spMkLst>
        </pc:spChg>
        <pc:spChg chg="del mod">
          <ac:chgData name="paarth Kapasi" userId="d34a38ac610948e3" providerId="Windows Live" clId="Web-{019DDDCC-1C61-4B57-9D13-C1B356AE5924}" dt="2023-05-18T04:17:16.184" v="313"/>
          <ac:spMkLst>
            <pc:docMk/>
            <pc:sldMk cId="2748590140" sldId="1469"/>
            <ac:spMk id="4" creationId="{8BD217FA-C718-9C25-C601-F33515C08FE4}"/>
          </ac:spMkLst>
        </pc:spChg>
        <pc:spChg chg="mod">
          <ac:chgData name="paarth Kapasi" userId="d34a38ac610948e3" providerId="Windows Live" clId="Web-{019DDDCC-1C61-4B57-9D13-C1B356AE5924}" dt="2023-05-18T04:15:03.757" v="310"/>
          <ac:spMkLst>
            <pc:docMk/>
            <pc:sldMk cId="2748590140" sldId="1469"/>
            <ac:spMk id="5" creationId="{52EEE2A4-B52B-CE31-6359-C9BDEC0706F1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7" creationId="{1B15ED52-F352-441B-82BF-E0EA34836D08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8" creationId="{3B2E3793-BFE6-45A2-9B7B-E18844431C99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9" creationId="{BC4C4868-CB8F-4AF9-9CDB-8108F2C19B67}"/>
          </ac:spMkLst>
        </pc:spChg>
        <pc:spChg chg="add del">
          <ac:chgData name="paarth Kapasi" userId="d34a38ac610948e3" providerId="Windows Live" clId="Web-{019DDDCC-1C61-4B57-9D13-C1B356AE5924}" dt="2023-05-18T04:14:53.319" v="309"/>
          <ac:spMkLst>
            <pc:docMk/>
            <pc:sldMk cId="2748590140" sldId="1469"/>
            <ac:spMk id="10" creationId="{1B15ED52-F352-441B-82BF-E0EA34836D08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11" creationId="{375E0459-6403-40CD-989D-56A4407CA12E}"/>
          </ac:spMkLst>
        </pc:spChg>
        <pc:spChg chg="add del">
          <ac:chgData name="paarth Kapasi" userId="d34a38ac610948e3" providerId="Windows Live" clId="Web-{019DDDCC-1C61-4B57-9D13-C1B356AE5924}" dt="2023-05-18T04:14:53.319" v="309"/>
          <ac:spMkLst>
            <pc:docMk/>
            <pc:sldMk cId="2748590140" sldId="1469"/>
            <ac:spMk id="12" creationId="{3B2E3793-BFE6-45A2-9B7B-E18844431C99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13" creationId="{53E5B1A8-3AC9-4BD1-9BBC-78CA94F2D1BA}"/>
          </ac:spMkLst>
        </pc:spChg>
        <pc:spChg chg="add del">
          <ac:chgData name="paarth Kapasi" userId="d34a38ac610948e3" providerId="Windows Live" clId="Web-{019DDDCC-1C61-4B57-9D13-C1B356AE5924}" dt="2023-05-18T04:14:53.319" v="309"/>
          <ac:spMkLst>
            <pc:docMk/>
            <pc:sldMk cId="2748590140" sldId="1469"/>
            <ac:spMk id="14" creationId="{BC4C4868-CB8F-4AF9-9CDB-8108F2C19B67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15" creationId="{09588DA8-065E-4F6F-8EFD-43104AB2E0CF}"/>
          </ac:spMkLst>
        </pc:spChg>
        <pc:spChg chg="add del">
          <ac:chgData name="paarth Kapasi" userId="d34a38ac610948e3" providerId="Windows Live" clId="Web-{019DDDCC-1C61-4B57-9D13-C1B356AE5924}" dt="2023-05-18T04:14:53.319" v="309"/>
          <ac:spMkLst>
            <pc:docMk/>
            <pc:sldMk cId="2748590140" sldId="1469"/>
            <ac:spMk id="16" creationId="{375E0459-6403-40CD-989D-56A4407CA12E}"/>
          </ac:spMkLst>
        </pc:spChg>
        <pc:spChg chg="add del">
          <ac:chgData name="paarth Kapasi" userId="d34a38ac610948e3" providerId="Windows Live" clId="Web-{019DDDCC-1C61-4B57-9D13-C1B356AE5924}" dt="2023-05-18T04:14:53.319" v="309"/>
          <ac:spMkLst>
            <pc:docMk/>
            <pc:sldMk cId="2748590140" sldId="1469"/>
            <ac:spMk id="18" creationId="{53E5B1A8-3AC9-4BD1-9BBC-78CA94F2D1BA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20" creationId="{C4285719-470E-454C-AF62-8323075F1F5B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22" creationId="{CD9FE4EF-C4D8-49A0-B2FF-81D8DB7D8A24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24" creationId="{4300840D-0A0B-4512-BACA-B439D5B9C57C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26" creationId="{D2B78728-A580-49A7-84F9-6EF6F583ADE0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28" creationId="{38FAA1A1-D861-433F-88FA-1E9D6FD31D11}"/>
          </ac:spMkLst>
        </pc:spChg>
        <pc:spChg chg="add del">
          <ac:chgData name="paarth Kapasi" userId="d34a38ac610948e3" providerId="Windows Live" clId="Web-{019DDDCC-1C61-4B57-9D13-C1B356AE5924}" dt="2023-05-18T04:17:45.357" v="321"/>
          <ac:spMkLst>
            <pc:docMk/>
            <pc:sldMk cId="2748590140" sldId="1469"/>
            <ac:spMk id="30" creationId="{8D71EDA1-87BF-4D5D-AB79-F346FD19278A}"/>
          </ac:spMkLst>
        </pc:spChg>
        <pc:spChg chg="add mod">
          <ac:chgData name="paarth Kapasi" userId="d34a38ac610948e3" providerId="Windows Live" clId="Web-{019DDDCC-1C61-4B57-9D13-C1B356AE5924}" dt="2023-05-18T05:07:32.750" v="699"/>
          <ac:spMkLst>
            <pc:docMk/>
            <pc:sldMk cId="2748590140" sldId="1469"/>
            <ac:spMk id="34" creationId="{4843FFAD-1BCE-6AE1-447D-A08271400729}"/>
          </ac:spMkLst>
        </pc:spChg>
        <pc:graphicFrameChg chg="add del">
          <ac:chgData name="paarth Kapasi" userId="d34a38ac610948e3" providerId="Windows Live" clId="Web-{019DDDCC-1C61-4B57-9D13-C1B356AE5924}" dt="2023-05-18T04:20:27.050" v="344"/>
          <ac:graphicFrameMkLst>
            <pc:docMk/>
            <pc:sldMk cId="2748590140" sldId="1469"/>
            <ac:graphicFrameMk id="17" creationId="{6A8A4950-C6E6-D0EC-8BBB-7CD9972F61DA}"/>
          </ac:graphicFrameMkLst>
        </pc:graphicFrameChg>
      </pc:sldChg>
      <pc:sldChg chg="addSp delSp modSp mod setBg">
        <pc:chgData name="paarth Kapasi" userId="d34a38ac610948e3" providerId="Windows Live" clId="Web-{019DDDCC-1C61-4B57-9D13-C1B356AE5924}" dt="2023-05-18T05:07:36.500" v="701"/>
        <pc:sldMkLst>
          <pc:docMk/>
          <pc:sldMk cId="2220745292" sldId="1470"/>
        </pc:sldMkLst>
        <pc:spChg chg="mod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24:28.059" v="382" actId="14100"/>
          <ac:spMkLst>
            <pc:docMk/>
            <pc:sldMk cId="2220745292" sldId="1470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23:42.480" v="371"/>
          <ac:spMkLst>
            <pc:docMk/>
            <pc:sldMk cId="2220745292" sldId="1470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23:55.886" v="374"/>
          <ac:spMkLst>
            <pc:docMk/>
            <pc:sldMk cId="2220745292" sldId="1470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7:36.500" v="701"/>
          <ac:spMkLst>
            <pc:docMk/>
            <pc:sldMk cId="2220745292" sldId="1470"/>
            <ac:spMk id="7" creationId="{ED96A9BD-691B-1300-F566-69260102AF76}"/>
          </ac:spMkLst>
        </pc:spChg>
        <pc:spChg chg="add del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10" creationId="{09588DA8-065E-4F6F-8EFD-43104AB2E0CF}"/>
          </ac:spMkLst>
        </pc:spChg>
        <pc:spChg chg="add del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12" creationId="{C4285719-470E-454C-AF62-8323075F1F5B}"/>
          </ac:spMkLst>
        </pc:spChg>
        <pc:spChg chg="add del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14" creationId="{CD9FE4EF-C4D8-49A0-B2FF-81D8DB7D8A24}"/>
          </ac:spMkLst>
        </pc:spChg>
        <pc:spChg chg="add del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16" creationId="{4300840D-0A0B-4512-BACA-B439D5B9C57C}"/>
          </ac:spMkLst>
        </pc:spChg>
        <pc:spChg chg="add del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18" creationId="{D2B78728-A580-49A7-84F9-6EF6F583ADE0}"/>
          </ac:spMkLst>
        </pc:spChg>
        <pc:spChg chg="add del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20" creationId="{38FAA1A1-D861-433F-88FA-1E9D6FD31D11}"/>
          </ac:spMkLst>
        </pc:spChg>
        <pc:spChg chg="add del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22" creationId="{8D71EDA1-87BF-4D5D-AB79-F346FD19278A}"/>
          </ac:spMkLst>
        </pc:spChg>
        <pc:spChg chg="add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27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29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31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33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23:49.714" v="372"/>
          <ac:spMkLst>
            <pc:docMk/>
            <pc:sldMk cId="2220745292" sldId="1470"/>
            <ac:spMk id="35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37.563" v="702"/>
        <pc:sldMkLst>
          <pc:docMk/>
          <pc:sldMk cId="4131348210" sldId="1471"/>
        </pc:sldMkLst>
        <pc:spChg chg="mod">
          <ac:chgData name="paarth Kapasi" userId="d34a38ac610948e3" providerId="Windows Live" clId="Web-{019DDDCC-1C61-4B57-9D13-C1B356AE5924}" dt="2023-05-18T04:24:50.279" v="387" actId="14100"/>
          <ac:spMkLst>
            <pc:docMk/>
            <pc:sldMk cId="4131348210" sldId="1471"/>
            <ac:spMk id="2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26:53.893" v="403" actId="20577"/>
          <ac:spMkLst>
            <pc:docMk/>
            <pc:sldMk cId="4131348210" sldId="1471"/>
            <ac:spMk id="3" creationId="{00000000-0000-0000-0000-000000000000}"/>
          </ac:spMkLst>
        </pc:spChg>
        <pc:spChg chg="mod">
          <ac:chgData name="paarth Kapasi" userId="d34a38ac610948e3" providerId="Windows Live" clId="Web-{019DDDCC-1C61-4B57-9D13-C1B356AE5924}" dt="2023-05-18T04:24:32.388" v="383"/>
          <ac:spMkLst>
            <pc:docMk/>
            <pc:sldMk cId="4131348210" sldId="1471"/>
            <ac:spMk id="4" creationId="{00000000-0000-0000-0000-000000000000}"/>
          </ac:spMkLst>
        </pc:spChg>
        <pc:spChg chg="del mod ord">
          <ac:chgData name="paarth Kapasi" userId="d34a38ac610948e3" providerId="Windows Live" clId="Web-{019DDDCC-1C61-4B57-9D13-C1B356AE5924}" dt="2023-05-18T04:24:42.654" v="385"/>
          <ac:spMkLst>
            <pc:docMk/>
            <pc:sldMk cId="4131348210" sldId="1471"/>
            <ac:spMk id="5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7:37.563" v="702"/>
          <ac:spMkLst>
            <pc:docMk/>
            <pc:sldMk cId="4131348210" sldId="1471"/>
            <ac:spMk id="7" creationId="{291A9F78-6DDE-A426-B344-E6E5402F9558}"/>
          </ac:spMkLst>
        </pc:spChg>
        <pc:spChg chg="add">
          <ac:chgData name="paarth Kapasi" userId="d34a38ac610948e3" providerId="Windows Live" clId="Web-{019DDDCC-1C61-4B57-9D13-C1B356AE5924}" dt="2023-05-18T04:24:32.388" v="383"/>
          <ac:spMkLst>
            <pc:docMk/>
            <pc:sldMk cId="4131348210" sldId="1471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24:32.388" v="383"/>
          <ac:spMkLst>
            <pc:docMk/>
            <pc:sldMk cId="4131348210" sldId="1471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24:32.388" v="383"/>
          <ac:spMkLst>
            <pc:docMk/>
            <pc:sldMk cId="4131348210" sldId="1471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24:32.388" v="383"/>
          <ac:spMkLst>
            <pc:docMk/>
            <pc:sldMk cId="4131348210" sldId="1471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24:32.388" v="383"/>
          <ac:spMkLst>
            <pc:docMk/>
            <pc:sldMk cId="4131348210" sldId="1471"/>
            <ac:spMk id="18" creationId="{53E5B1A8-3AC9-4BD1-9BBC-78CA94F2D1BA}"/>
          </ac:spMkLst>
        </pc:spChg>
      </pc:sldChg>
      <pc:sldChg chg="addSp delSp modSp mod setBg modClrScheme chgLayout">
        <pc:chgData name="paarth Kapasi" userId="d34a38ac610948e3" providerId="Windows Live" clId="Web-{019DDDCC-1C61-4B57-9D13-C1B356AE5924}" dt="2023-05-18T05:07:51.188" v="710"/>
        <pc:sldMkLst>
          <pc:docMk/>
          <pc:sldMk cId="2264446216" sldId="1473"/>
        </pc:sldMkLst>
        <pc:spChg chg="mod ord">
          <ac:chgData name="paarth Kapasi" userId="d34a38ac610948e3" providerId="Windows Live" clId="Web-{019DDDCC-1C61-4B57-9D13-C1B356AE5924}" dt="2023-05-18T04:51:57.965" v="538" actId="14100"/>
          <ac:spMkLst>
            <pc:docMk/>
            <pc:sldMk cId="2264446216" sldId="1473"/>
            <ac:spMk id="2" creationId="{276AE0E7-0062-21C9-6494-0CC9CEE203F6}"/>
          </ac:spMkLst>
        </pc:spChg>
        <pc:spChg chg="mod ord">
          <ac:chgData name="paarth Kapasi" userId="d34a38ac610948e3" providerId="Windows Live" clId="Web-{019DDDCC-1C61-4B57-9D13-C1B356AE5924}" dt="2023-05-18T04:57:29.243" v="596" actId="20577"/>
          <ac:spMkLst>
            <pc:docMk/>
            <pc:sldMk cId="2264446216" sldId="1473"/>
            <ac:spMk id="3" creationId="{853D80C4-E10B-77C5-8DDE-F93A30D80CA9}"/>
          </ac:spMkLst>
        </pc:spChg>
        <pc:spChg chg="mod ord">
          <ac:chgData name="paarth Kapasi" userId="d34a38ac610948e3" providerId="Windows Live" clId="Web-{019DDDCC-1C61-4B57-9D13-C1B356AE5924}" dt="2023-05-18T04:51:43.214" v="533"/>
          <ac:spMkLst>
            <pc:docMk/>
            <pc:sldMk cId="2264446216" sldId="1473"/>
            <ac:spMk id="4" creationId="{9BBA95DC-0F0C-F28A-751C-FF9D6CE825DE}"/>
          </ac:spMkLst>
        </pc:spChg>
        <pc:spChg chg="del mod ord">
          <ac:chgData name="paarth Kapasi" userId="d34a38ac610948e3" providerId="Windows Live" clId="Web-{019DDDCC-1C61-4B57-9D13-C1B356AE5924}" dt="2023-05-18T04:51:46.777" v="534"/>
          <ac:spMkLst>
            <pc:docMk/>
            <pc:sldMk cId="2264446216" sldId="1473"/>
            <ac:spMk id="5" creationId="{0290D7B4-DA41-038E-7BA7-D94BD76C3CF8}"/>
          </ac:spMkLst>
        </pc:spChg>
        <pc:spChg chg="add mod">
          <ac:chgData name="paarth Kapasi" userId="d34a38ac610948e3" providerId="Windows Live" clId="Web-{019DDDCC-1C61-4B57-9D13-C1B356AE5924}" dt="2023-05-18T05:07:51.188" v="710"/>
          <ac:spMkLst>
            <pc:docMk/>
            <pc:sldMk cId="2264446216" sldId="1473"/>
            <ac:spMk id="7" creationId="{3F433AC8-FBE2-CB76-9D56-C92C940A11DF}"/>
          </ac:spMkLst>
        </pc:spChg>
        <pc:spChg chg="add">
          <ac:chgData name="paarth Kapasi" userId="d34a38ac610948e3" providerId="Windows Live" clId="Web-{019DDDCC-1C61-4B57-9D13-C1B356AE5924}" dt="2023-05-18T04:51:43.214" v="533"/>
          <ac:spMkLst>
            <pc:docMk/>
            <pc:sldMk cId="2264446216" sldId="1473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51:43.214" v="533"/>
          <ac:spMkLst>
            <pc:docMk/>
            <pc:sldMk cId="2264446216" sldId="1473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51:43.214" v="533"/>
          <ac:spMkLst>
            <pc:docMk/>
            <pc:sldMk cId="2264446216" sldId="1473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51:43.214" v="533"/>
          <ac:spMkLst>
            <pc:docMk/>
            <pc:sldMk cId="2264446216" sldId="1473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51:43.214" v="533"/>
          <ac:spMkLst>
            <pc:docMk/>
            <pc:sldMk cId="2264446216" sldId="1473"/>
            <ac:spMk id="18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25.719" v="696"/>
        <pc:sldMkLst>
          <pc:docMk/>
          <pc:sldMk cId="1312071816" sldId="1474"/>
        </pc:sldMkLst>
        <pc:spChg chg="mod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2" creationId="{76B709B7-33D6-D5AE-A211-23CDDA10180B}"/>
          </ac:spMkLst>
        </pc:spChg>
        <pc:spChg chg="mod ord">
          <ac:chgData name="paarth Kapasi" userId="d34a38ac610948e3" providerId="Windows Live" clId="Web-{019DDDCC-1C61-4B57-9D13-C1B356AE5924}" dt="2023-05-18T04:12:50.611" v="296" actId="20577"/>
          <ac:spMkLst>
            <pc:docMk/>
            <pc:sldMk cId="1312071816" sldId="1474"/>
            <ac:spMk id="3" creationId="{91DCA3C2-2871-4558-0A4D-64AFF42383B2}"/>
          </ac:spMkLst>
        </pc:spChg>
        <pc:spChg chg="del mod">
          <ac:chgData name="paarth Kapasi" userId="d34a38ac610948e3" providerId="Windows Live" clId="Web-{019DDDCC-1C61-4B57-9D13-C1B356AE5924}" dt="2023-05-18T04:12:05.063" v="291"/>
          <ac:spMkLst>
            <pc:docMk/>
            <pc:sldMk cId="1312071816" sldId="1474"/>
            <ac:spMk id="4" creationId="{89797754-F233-4B8A-0E7D-E78F6301C795}"/>
          </ac:spMkLst>
        </pc:spChg>
        <pc:spChg chg="mod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5" creationId="{A450B21D-92AB-96F5-C83B-D8CFA8EE6A08}"/>
          </ac:spMkLst>
        </pc:spChg>
        <pc:spChg chg="del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7" creationId="{1D4B61B2-E530-4927-7320-FADD9837DCC4}"/>
          </ac:spMkLst>
        </pc:spChg>
        <pc:spChg chg="add mod">
          <ac:chgData name="paarth Kapasi" userId="d34a38ac610948e3" providerId="Windows Live" clId="Web-{019DDDCC-1C61-4B57-9D13-C1B356AE5924}" dt="2023-05-18T05:07:25.719" v="696"/>
          <ac:spMkLst>
            <pc:docMk/>
            <pc:sldMk cId="1312071816" sldId="1474"/>
            <ac:spMk id="8" creationId="{71CE57FF-4CDA-1439-671F-9A4557B93494}"/>
          </ac:spMkLst>
        </pc:spChg>
        <pc:spChg chg="add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12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14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16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18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4:11:59.297" v="290"/>
          <ac:spMkLst>
            <pc:docMk/>
            <pc:sldMk cId="1312071816" sldId="1474"/>
            <ac:spMk id="20" creationId="{53E5B1A8-3AC9-4BD1-9BBC-78CA94F2D1BA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7:27.437" v="697"/>
        <pc:sldMkLst>
          <pc:docMk/>
          <pc:sldMk cId="3734147273" sldId="1475"/>
        </pc:sldMkLst>
        <pc:spChg chg="mod">
          <ac:chgData name="paarth Kapasi" userId="d34a38ac610948e3" providerId="Windows Live" clId="Web-{019DDDCC-1C61-4B57-9D13-C1B356AE5924}" dt="2023-05-18T04:14:03.614" v="303" actId="14100"/>
          <ac:spMkLst>
            <pc:docMk/>
            <pc:sldMk cId="3734147273" sldId="1475"/>
            <ac:spMk id="2" creationId="{1F3F501D-8571-4844-EE09-FB181AB240D2}"/>
          </ac:spMkLst>
        </pc:spChg>
        <pc:spChg chg="del mod">
          <ac:chgData name="paarth Kapasi" userId="d34a38ac610948e3" providerId="Windows Live" clId="Web-{019DDDCC-1C61-4B57-9D13-C1B356AE5924}" dt="2023-05-18T04:13:35.082" v="300"/>
          <ac:spMkLst>
            <pc:docMk/>
            <pc:sldMk cId="3734147273" sldId="1475"/>
            <ac:spMk id="4" creationId="{F6C0411C-7FEB-1107-D7F5-7DE6B31B3C71}"/>
          </ac:spMkLst>
        </pc:spChg>
        <pc:spChg chg="mod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5" creationId="{2E491674-ABDA-5BAB-1FD2-9F1E6FBE112E}"/>
          </ac:spMkLst>
        </pc:spChg>
        <pc:spChg chg="add mod">
          <ac:chgData name="paarth Kapasi" userId="d34a38ac610948e3" providerId="Windows Live" clId="Web-{019DDDCC-1C61-4B57-9D13-C1B356AE5924}" dt="2023-05-18T05:07:27.437" v="697"/>
          <ac:spMkLst>
            <pc:docMk/>
            <pc:sldMk cId="3734147273" sldId="1475"/>
            <ac:spMk id="6" creationId="{D0944DCA-4851-04F6-8502-F5AA0680C1E2}"/>
          </ac:spMkLst>
        </pc:spChg>
        <pc:spChg chg="add del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13" creationId="{BACC6370-2D7E-4714-9D71-7542949D7D5D}"/>
          </ac:spMkLst>
        </pc:spChg>
        <pc:spChg chg="add del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15" creationId="{256B2C21-A230-48C0-8DF1-C46611373C44}"/>
          </ac:spMkLst>
        </pc:spChg>
        <pc:spChg chg="add del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17" creationId="{3847E18C-932D-4C95-AABA-FEC7C9499AD7}"/>
          </ac:spMkLst>
        </pc:spChg>
        <pc:spChg chg="add del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19" creationId="{3150CB11-0C61-439E-910F-5787759E72A0}"/>
          </ac:spMkLst>
        </pc:spChg>
        <pc:spChg chg="add del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21" creationId="{43F8A58B-5155-44CE-A5FF-7647B47D0A7A}"/>
          </ac:spMkLst>
        </pc:spChg>
        <pc:spChg chg="add del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23" creationId="{443F2ACA-E6D6-4028-82DD-F03C262D5DE6}"/>
          </ac:spMkLst>
        </pc:spChg>
        <pc:spChg chg="add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28" creationId="{A8384FB5-9ADC-4DDC-881B-597D56F5B15D}"/>
          </ac:spMkLst>
        </pc:spChg>
        <pc:spChg chg="add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30" creationId="{1199E1B1-A8C0-4FE8-A5A8-1CB41D69F857}"/>
          </ac:spMkLst>
        </pc:spChg>
        <pc:spChg chg="add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32" creationId="{84A8DE83-DE75-4B41-9DB4-A7EC0B0DEC0B}"/>
          </ac:spMkLst>
        </pc:spChg>
        <pc:spChg chg="add">
          <ac:chgData name="paarth Kapasi" userId="d34a38ac610948e3" providerId="Windows Live" clId="Web-{019DDDCC-1C61-4B57-9D13-C1B356AE5924}" dt="2023-05-18T04:13:29.628" v="298"/>
          <ac:spMkLst>
            <pc:docMk/>
            <pc:sldMk cId="3734147273" sldId="1475"/>
            <ac:spMk id="34" creationId="{A7009A0A-BEF5-4EAC-AF15-E4F9F002E239}"/>
          </ac:spMkLst>
        </pc:spChg>
        <pc:graphicFrameChg chg="mod ord modGraphic">
          <ac:chgData name="paarth Kapasi" userId="d34a38ac610948e3" providerId="Windows Live" clId="Web-{019DDDCC-1C61-4B57-9D13-C1B356AE5924}" dt="2023-05-18T04:13:29.628" v="298"/>
          <ac:graphicFrameMkLst>
            <pc:docMk/>
            <pc:sldMk cId="3734147273" sldId="1475"/>
            <ac:graphicFrameMk id="8" creationId="{55FE175C-ABC8-0F02-29A7-ACD98B9B90F3}"/>
          </ac:graphicFrameMkLst>
        </pc:graphicFrameChg>
      </pc:sldChg>
      <pc:sldChg chg="addSp delSp modSp mod setBg">
        <pc:chgData name="paarth Kapasi" userId="d34a38ac610948e3" providerId="Windows Live" clId="Web-{019DDDCC-1C61-4B57-9D13-C1B356AE5924}" dt="2023-05-18T05:07:32.375" v="698"/>
        <pc:sldMkLst>
          <pc:docMk/>
          <pc:sldMk cId="2115435637" sldId="1476"/>
        </pc:sldMkLst>
        <pc:spChg chg="mod">
          <ac:chgData name="paarth Kapasi" userId="d34a38ac610948e3" providerId="Windows Live" clId="Web-{019DDDCC-1C61-4B57-9D13-C1B356AE5924}" dt="2023-05-18T04:14:34.787" v="307" actId="20577"/>
          <ac:spMkLst>
            <pc:docMk/>
            <pc:sldMk cId="2115435637" sldId="1476"/>
            <ac:spMk id="2" creationId="{0618A23F-ED0B-92B2-8FA8-80C30EDDB0E8}"/>
          </ac:spMkLst>
        </pc:spChg>
        <pc:spChg chg="del mod">
          <ac:chgData name="paarth Kapasi" userId="d34a38ac610948e3" providerId="Windows Live" clId="Web-{019DDDCC-1C61-4B57-9D13-C1B356AE5924}" dt="2023-05-18T04:14:13.755" v="305"/>
          <ac:spMkLst>
            <pc:docMk/>
            <pc:sldMk cId="2115435637" sldId="1476"/>
            <ac:spMk id="4" creationId="{6D2697C9-ADFD-B9FA-9568-174053FB22C1}"/>
          </ac:spMkLst>
        </pc:spChg>
        <pc:spChg chg="mod">
          <ac:chgData name="paarth Kapasi" userId="d34a38ac610948e3" providerId="Windows Live" clId="Web-{019DDDCC-1C61-4B57-9D13-C1B356AE5924}" dt="2023-05-18T04:14:09.317" v="304"/>
          <ac:spMkLst>
            <pc:docMk/>
            <pc:sldMk cId="2115435637" sldId="1476"/>
            <ac:spMk id="5" creationId="{1A0BD029-7A50-FB36-8C96-2825D7B3E3B0}"/>
          </ac:spMkLst>
        </pc:spChg>
        <pc:spChg chg="add mod">
          <ac:chgData name="paarth Kapasi" userId="d34a38ac610948e3" providerId="Windows Live" clId="Web-{019DDDCC-1C61-4B57-9D13-C1B356AE5924}" dt="2023-05-18T05:07:32.375" v="698"/>
          <ac:spMkLst>
            <pc:docMk/>
            <pc:sldMk cId="2115435637" sldId="1476"/>
            <ac:spMk id="7" creationId="{31DEF256-D341-E5EA-5C18-F49C8848DCE4}"/>
          </ac:spMkLst>
        </pc:spChg>
        <pc:spChg chg="add">
          <ac:chgData name="paarth Kapasi" userId="d34a38ac610948e3" providerId="Windows Live" clId="Web-{019DDDCC-1C61-4B57-9D13-C1B356AE5924}" dt="2023-05-18T04:14:09.317" v="304"/>
          <ac:spMkLst>
            <pc:docMk/>
            <pc:sldMk cId="2115435637" sldId="1476"/>
            <ac:spMk id="11" creationId="{A8384FB5-9ADC-4DDC-881B-597D56F5B15D}"/>
          </ac:spMkLst>
        </pc:spChg>
        <pc:spChg chg="add">
          <ac:chgData name="paarth Kapasi" userId="d34a38ac610948e3" providerId="Windows Live" clId="Web-{019DDDCC-1C61-4B57-9D13-C1B356AE5924}" dt="2023-05-18T04:14:09.317" v="304"/>
          <ac:spMkLst>
            <pc:docMk/>
            <pc:sldMk cId="2115435637" sldId="1476"/>
            <ac:spMk id="13" creationId="{1199E1B1-A8C0-4FE8-A5A8-1CB41D69F857}"/>
          </ac:spMkLst>
        </pc:spChg>
        <pc:spChg chg="add">
          <ac:chgData name="paarth Kapasi" userId="d34a38ac610948e3" providerId="Windows Live" clId="Web-{019DDDCC-1C61-4B57-9D13-C1B356AE5924}" dt="2023-05-18T04:14:09.317" v="304"/>
          <ac:spMkLst>
            <pc:docMk/>
            <pc:sldMk cId="2115435637" sldId="1476"/>
            <ac:spMk id="15" creationId="{84A8DE83-DE75-4B41-9DB4-A7EC0B0DEC0B}"/>
          </ac:spMkLst>
        </pc:spChg>
        <pc:spChg chg="add">
          <ac:chgData name="paarth Kapasi" userId="d34a38ac610948e3" providerId="Windows Live" clId="Web-{019DDDCC-1C61-4B57-9D13-C1B356AE5924}" dt="2023-05-18T04:14:09.317" v="304"/>
          <ac:spMkLst>
            <pc:docMk/>
            <pc:sldMk cId="2115435637" sldId="1476"/>
            <ac:spMk id="17" creationId="{A7009A0A-BEF5-4EAC-AF15-E4F9F002E239}"/>
          </ac:spMkLst>
        </pc:spChg>
        <pc:graphicFrameChg chg="mod ord">
          <ac:chgData name="paarth Kapasi" userId="d34a38ac610948e3" providerId="Windows Live" clId="Web-{019DDDCC-1C61-4B57-9D13-C1B356AE5924}" dt="2023-05-18T04:14:09.317" v="304"/>
          <ac:graphicFrameMkLst>
            <pc:docMk/>
            <pc:sldMk cId="2115435637" sldId="1476"/>
            <ac:graphicFrameMk id="6" creationId="{F3D3F575-CA6B-0F1E-C982-59BB15BDC6F2}"/>
          </ac:graphicFrameMkLst>
        </pc:graphicFrameChg>
      </pc:sldChg>
      <pc:sldChg chg="addSp delSp modSp mod setBg">
        <pc:chgData name="paarth Kapasi" userId="d34a38ac610948e3" providerId="Windows Live" clId="Web-{019DDDCC-1C61-4B57-9D13-C1B356AE5924}" dt="2023-05-18T05:08:27.408" v="721"/>
        <pc:sldMkLst>
          <pc:docMk/>
          <pc:sldMk cId="2627021087" sldId="1477"/>
        </pc:sldMkLst>
        <pc:spChg chg="mo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2" creationId="{AAE57F80-A962-FCB7-2C55-3A0B78444274}"/>
          </ac:spMkLst>
        </pc:spChg>
        <pc:spChg chg="del mod">
          <ac:chgData name="paarth Kapasi" userId="d34a38ac610948e3" providerId="Windows Live" clId="Web-{019DDDCC-1C61-4B57-9D13-C1B356AE5924}" dt="2023-05-18T04:18:12.967" v="323"/>
          <ac:spMkLst>
            <pc:docMk/>
            <pc:sldMk cId="2627021087" sldId="1477"/>
            <ac:spMk id="3" creationId="{6D3C2C19-522C-434F-9DC7-9B202E46E8AF}"/>
          </ac:spMkLst>
        </pc:spChg>
        <pc:spChg chg="del mod">
          <ac:chgData name="paarth Kapasi" userId="d34a38ac610948e3" providerId="Windows Live" clId="Web-{019DDDCC-1C61-4B57-9D13-C1B356AE5924}" dt="2023-05-18T05:08:26.908" v="720"/>
          <ac:spMkLst>
            <pc:docMk/>
            <pc:sldMk cId="2627021087" sldId="1477"/>
            <ac:spMk id="4" creationId="{CBD04300-16D3-E42D-4CFD-69DC7EE6740A}"/>
          </ac:spMkLst>
        </pc:spChg>
        <pc:spChg chg="mo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5" creationId="{F50E921D-8C5B-91ED-7CF3-18F6746BF5CD}"/>
          </ac:spMkLst>
        </pc:spChg>
        <pc:spChg chg="add del mod">
          <ac:chgData name="paarth Kapasi" userId="d34a38ac610948e3" providerId="Windows Live" clId="Web-{019DDDCC-1C61-4B57-9D13-C1B356AE5924}" dt="2023-05-18T04:18:17.030" v="324"/>
          <ac:spMkLst>
            <pc:docMk/>
            <pc:sldMk cId="2627021087" sldId="1477"/>
            <ac:spMk id="7" creationId="{96D3FE8F-CDE3-8F5D-140B-C0DF3ECA25F6}"/>
          </ac:spMkLst>
        </pc:spChg>
        <pc:spChg chg="add mod">
          <ac:chgData name="paarth Kapasi" userId="d34a38ac610948e3" providerId="Windows Live" clId="Web-{019DDDCC-1C61-4B57-9D13-C1B356AE5924}" dt="2023-05-18T05:08:27.408" v="721"/>
          <ac:spMkLst>
            <pc:docMk/>
            <pc:sldMk cId="2627021087" sldId="1477"/>
            <ac:spMk id="9" creationId="{8BD06D08-764A-0655-DA97-17EEE46AA783}"/>
          </ac:spMkLst>
        </pc:spChg>
        <pc:spChg chg="ad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10" creationId="{8C790BE2-4E4F-4AAF-81A2-4A6F4885EBE6}"/>
          </ac:spMkLst>
        </pc:spChg>
        <pc:spChg chg="ad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12" creationId="{D28B54C3-B57B-472A-B96E-1FCB67093DC2}"/>
          </ac:spMkLst>
        </pc:spChg>
        <pc:spChg chg="ad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14" creationId="{7DB3C429-F8DA-49B9-AF84-21996FCF78B5}"/>
          </ac:spMkLst>
        </pc:spChg>
        <pc:spChg chg="ad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16" creationId="{E12088DD-B1AD-40E0-8B86-1D87A2CCD9BE}"/>
          </ac:spMkLst>
        </pc:spChg>
        <pc:spChg chg="ad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18" creationId="{C4C9F2B0-1044-46EB-8AEB-C3BFFDE6C2CC}"/>
          </ac:spMkLst>
        </pc:spChg>
        <pc:spChg chg="ad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20" creationId="{0C395952-4E26-45A2-8756-2ADFD6E53C6E}"/>
          </ac:spMkLst>
        </pc:spChg>
        <pc:spChg chg="add">
          <ac:chgData name="paarth Kapasi" userId="d34a38ac610948e3" providerId="Windows Live" clId="Web-{019DDDCC-1C61-4B57-9D13-C1B356AE5924}" dt="2023-05-18T04:22:17.805" v="356"/>
          <ac:spMkLst>
            <pc:docMk/>
            <pc:sldMk cId="2627021087" sldId="1477"/>
            <ac:spMk id="22" creationId="{4734BADF-9461-4621-B112-2D7BABEA7DD0}"/>
          </ac:spMkLst>
        </pc:spChg>
      </pc:sldChg>
      <pc:sldChg chg="addSp delSp modSp mod setBg">
        <pc:chgData name="paarth Kapasi" userId="d34a38ac610948e3" providerId="Windows Live" clId="Web-{019DDDCC-1C61-4B57-9D13-C1B356AE5924}" dt="2023-05-18T05:08:10.376" v="718"/>
        <pc:sldMkLst>
          <pc:docMk/>
          <pc:sldMk cId="2778269343" sldId="1478"/>
        </pc:sldMkLst>
        <pc:spChg chg="mod">
          <ac:chgData name="paarth Kapasi" userId="d34a38ac610948e3" providerId="Windows Live" clId="Web-{019DDDCC-1C61-4B57-9D13-C1B356AE5924}" dt="2023-05-18T05:04:32.462" v="659"/>
          <ac:spMkLst>
            <pc:docMk/>
            <pc:sldMk cId="2778269343" sldId="1478"/>
            <ac:spMk id="2" creationId="{7FAC96A8-12A1-B668-9484-4A55ACDBF51E}"/>
          </ac:spMkLst>
        </pc:spChg>
        <pc:spChg chg="mod ord">
          <ac:chgData name="paarth Kapasi" userId="d34a38ac610948e3" providerId="Windows Live" clId="Web-{019DDDCC-1C61-4B57-9D13-C1B356AE5924}" dt="2023-05-18T05:05:44.605" v="678" actId="20577"/>
          <ac:spMkLst>
            <pc:docMk/>
            <pc:sldMk cId="2778269343" sldId="1478"/>
            <ac:spMk id="3" creationId="{74FCA96E-0999-01B6-79B9-9B201F0DC51A}"/>
          </ac:spMkLst>
        </pc:spChg>
        <pc:spChg chg="del mod">
          <ac:chgData name="paarth Kapasi" userId="d34a38ac610948e3" providerId="Windows Live" clId="Web-{019DDDCC-1C61-4B57-9D13-C1B356AE5924}" dt="2023-05-18T05:04:37.353" v="660"/>
          <ac:spMkLst>
            <pc:docMk/>
            <pc:sldMk cId="2778269343" sldId="1478"/>
            <ac:spMk id="4" creationId="{B54BC3C5-96E7-23ED-2EA3-5BACA44CC3B3}"/>
          </ac:spMkLst>
        </pc:spChg>
        <pc:spChg chg="mod">
          <ac:chgData name="paarth Kapasi" userId="d34a38ac610948e3" providerId="Windows Live" clId="Web-{019DDDCC-1C61-4B57-9D13-C1B356AE5924}" dt="2023-05-18T05:04:32.462" v="659"/>
          <ac:spMkLst>
            <pc:docMk/>
            <pc:sldMk cId="2778269343" sldId="1478"/>
            <ac:spMk id="5" creationId="{5C6641E5-EAD6-6C01-CC93-4AC57A0A0661}"/>
          </ac:spMkLst>
        </pc:spChg>
        <pc:spChg chg="add mod">
          <ac:chgData name="paarth Kapasi" userId="d34a38ac610948e3" providerId="Windows Live" clId="Web-{019DDDCC-1C61-4B57-9D13-C1B356AE5924}" dt="2023-05-18T05:08:10.376" v="718"/>
          <ac:spMkLst>
            <pc:docMk/>
            <pc:sldMk cId="2778269343" sldId="1478"/>
            <ac:spMk id="7" creationId="{A60726CA-2F81-5C35-4720-754340176704}"/>
          </ac:spMkLst>
        </pc:spChg>
        <pc:spChg chg="add">
          <ac:chgData name="paarth Kapasi" userId="d34a38ac610948e3" providerId="Windows Live" clId="Web-{019DDDCC-1C61-4B57-9D13-C1B356AE5924}" dt="2023-05-18T05:04:32.462" v="659"/>
          <ac:spMkLst>
            <pc:docMk/>
            <pc:sldMk cId="2778269343" sldId="1478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5:04:32.462" v="659"/>
          <ac:spMkLst>
            <pc:docMk/>
            <pc:sldMk cId="2778269343" sldId="1478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5:04:32.462" v="659"/>
          <ac:spMkLst>
            <pc:docMk/>
            <pc:sldMk cId="2778269343" sldId="1478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5:04:32.462" v="659"/>
          <ac:spMkLst>
            <pc:docMk/>
            <pc:sldMk cId="2778269343" sldId="1478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5:04:32.462" v="659"/>
          <ac:spMkLst>
            <pc:docMk/>
            <pc:sldMk cId="2778269343" sldId="1478"/>
            <ac:spMk id="18" creationId="{53E5B1A8-3AC9-4BD1-9BBC-78CA94F2D1BA}"/>
          </ac:spMkLst>
        </pc:spChg>
      </pc:sldChg>
      <pc:sldChg chg="del">
        <pc:chgData name="paarth Kapasi" userId="d34a38ac610948e3" providerId="Windows Live" clId="Web-{019DDDCC-1C61-4B57-9D13-C1B356AE5924}" dt="2023-05-18T04:07:48.006" v="238"/>
        <pc:sldMkLst>
          <pc:docMk/>
          <pc:sldMk cId="464257164" sldId="1479"/>
        </pc:sldMkLst>
      </pc:sldChg>
      <pc:sldChg chg="addSp delSp modSp mod setBg addAnim">
        <pc:chgData name="paarth Kapasi" userId="d34a38ac610948e3" providerId="Windows Live" clId="Web-{019DDDCC-1C61-4B57-9D13-C1B356AE5924}" dt="2023-05-18T05:08:11.486" v="719"/>
        <pc:sldMkLst>
          <pc:docMk/>
          <pc:sldMk cId="3094695923" sldId="1480"/>
        </pc:sldMkLst>
        <pc:spChg chg="mod">
          <ac:chgData name="paarth Kapasi" userId="d34a38ac610948e3" providerId="Windows Live" clId="Web-{019DDDCC-1C61-4B57-9D13-C1B356AE5924}" dt="2023-05-18T05:05:56.809" v="679"/>
          <ac:spMkLst>
            <pc:docMk/>
            <pc:sldMk cId="3094695923" sldId="1480"/>
            <ac:spMk id="2" creationId="{E31F74A3-2201-F600-C415-127B10B2A85F}"/>
          </ac:spMkLst>
        </pc:spChg>
        <pc:spChg chg="mod ord">
          <ac:chgData name="paarth Kapasi" userId="d34a38ac610948e3" providerId="Windows Live" clId="Web-{019DDDCC-1C61-4B57-9D13-C1B356AE5924}" dt="2023-05-18T05:06:16.138" v="686" actId="14100"/>
          <ac:spMkLst>
            <pc:docMk/>
            <pc:sldMk cId="3094695923" sldId="1480"/>
            <ac:spMk id="3" creationId="{C33C3046-C0BA-FEF6-2B6A-E68EB8F2DF9D}"/>
          </ac:spMkLst>
        </pc:spChg>
        <pc:spChg chg="del mod">
          <ac:chgData name="paarth Kapasi" userId="d34a38ac610948e3" providerId="Windows Live" clId="Web-{019DDDCC-1C61-4B57-9D13-C1B356AE5924}" dt="2023-05-18T05:06:00.215" v="681"/>
          <ac:spMkLst>
            <pc:docMk/>
            <pc:sldMk cId="3094695923" sldId="1480"/>
            <ac:spMk id="4" creationId="{0131A47B-A15E-9354-0BDC-8DEC8FD0BFB6}"/>
          </ac:spMkLst>
        </pc:spChg>
        <pc:spChg chg="mod">
          <ac:chgData name="paarth Kapasi" userId="d34a38ac610948e3" providerId="Windows Live" clId="Web-{019DDDCC-1C61-4B57-9D13-C1B356AE5924}" dt="2023-05-18T05:05:56.809" v="679"/>
          <ac:spMkLst>
            <pc:docMk/>
            <pc:sldMk cId="3094695923" sldId="1480"/>
            <ac:spMk id="5" creationId="{CD953532-E663-9DC8-1FE8-5073B49EF621}"/>
          </ac:spMkLst>
        </pc:spChg>
        <pc:spChg chg="add mod">
          <ac:chgData name="paarth Kapasi" userId="d34a38ac610948e3" providerId="Windows Live" clId="Web-{019DDDCC-1C61-4B57-9D13-C1B356AE5924}" dt="2023-05-18T05:08:11.486" v="719"/>
          <ac:spMkLst>
            <pc:docMk/>
            <pc:sldMk cId="3094695923" sldId="1480"/>
            <ac:spMk id="7" creationId="{1DD23FC6-7496-DAEF-DA9D-0EA1D9094549}"/>
          </ac:spMkLst>
        </pc:spChg>
        <pc:spChg chg="add">
          <ac:chgData name="paarth Kapasi" userId="d34a38ac610948e3" providerId="Windows Live" clId="Web-{019DDDCC-1C61-4B57-9D13-C1B356AE5924}" dt="2023-05-18T05:05:56.809" v="679"/>
          <ac:spMkLst>
            <pc:docMk/>
            <pc:sldMk cId="3094695923" sldId="1480"/>
            <ac:spMk id="10" creationId="{1B15ED52-F352-441B-82BF-E0EA34836D08}"/>
          </ac:spMkLst>
        </pc:spChg>
        <pc:spChg chg="add">
          <ac:chgData name="paarth Kapasi" userId="d34a38ac610948e3" providerId="Windows Live" clId="Web-{019DDDCC-1C61-4B57-9D13-C1B356AE5924}" dt="2023-05-18T05:05:56.809" v="679"/>
          <ac:spMkLst>
            <pc:docMk/>
            <pc:sldMk cId="3094695923" sldId="1480"/>
            <ac:spMk id="12" creationId="{3B2E3793-BFE6-45A2-9B7B-E18844431C99}"/>
          </ac:spMkLst>
        </pc:spChg>
        <pc:spChg chg="add">
          <ac:chgData name="paarth Kapasi" userId="d34a38ac610948e3" providerId="Windows Live" clId="Web-{019DDDCC-1C61-4B57-9D13-C1B356AE5924}" dt="2023-05-18T05:05:56.809" v="679"/>
          <ac:spMkLst>
            <pc:docMk/>
            <pc:sldMk cId="3094695923" sldId="1480"/>
            <ac:spMk id="14" creationId="{BC4C4868-CB8F-4AF9-9CDB-8108F2C19B67}"/>
          </ac:spMkLst>
        </pc:spChg>
        <pc:spChg chg="add">
          <ac:chgData name="paarth Kapasi" userId="d34a38ac610948e3" providerId="Windows Live" clId="Web-{019DDDCC-1C61-4B57-9D13-C1B356AE5924}" dt="2023-05-18T05:05:56.809" v="679"/>
          <ac:spMkLst>
            <pc:docMk/>
            <pc:sldMk cId="3094695923" sldId="1480"/>
            <ac:spMk id="16" creationId="{375E0459-6403-40CD-989D-56A4407CA12E}"/>
          </ac:spMkLst>
        </pc:spChg>
        <pc:spChg chg="add">
          <ac:chgData name="paarth Kapasi" userId="d34a38ac610948e3" providerId="Windows Live" clId="Web-{019DDDCC-1C61-4B57-9D13-C1B356AE5924}" dt="2023-05-18T05:05:56.809" v="679"/>
          <ac:spMkLst>
            <pc:docMk/>
            <pc:sldMk cId="3094695923" sldId="1480"/>
            <ac:spMk id="18" creationId="{53E5B1A8-3AC9-4BD1-9BBC-78CA94F2D1BA}"/>
          </ac:spMkLst>
        </pc:spChg>
      </pc:sldChg>
      <pc:sldChg chg="addSp delSp modSp mod setBg addAnim">
        <pc:chgData name="paarth Kapasi" userId="d34a38ac610948e3" providerId="Windows Live" clId="Web-{019DDDCC-1C61-4B57-9D13-C1B356AE5924}" dt="2023-05-18T05:08:39.924" v="722"/>
        <pc:sldMkLst>
          <pc:docMk/>
          <pc:sldMk cId="2074775410" sldId="1481"/>
        </pc:sldMkLst>
        <pc:spChg chg="mod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2" creationId="{688B853C-5643-490D-7319-5C28C702A2A6}"/>
          </ac:spMkLst>
        </pc:spChg>
        <pc:spChg chg="del">
          <ac:chgData name="paarth Kapasi" userId="d34a38ac610948e3" providerId="Windows Live" clId="Web-{019DDDCC-1C61-4B57-9D13-C1B356AE5924}" dt="2023-05-18T05:06:36.373" v="687"/>
          <ac:spMkLst>
            <pc:docMk/>
            <pc:sldMk cId="2074775410" sldId="1481"/>
            <ac:spMk id="3" creationId="{5513C6B8-2C48-F42D-6F43-F057AC17F5A4}"/>
          </ac:spMkLst>
        </pc:spChg>
        <pc:spChg chg="del mod">
          <ac:chgData name="paarth Kapasi" userId="d34a38ac610948e3" providerId="Windows Live" clId="Web-{019DDDCC-1C61-4B57-9D13-C1B356AE5924}" dt="2023-05-18T05:06:51.686" v="694"/>
          <ac:spMkLst>
            <pc:docMk/>
            <pc:sldMk cId="2074775410" sldId="1481"/>
            <ac:spMk id="4" creationId="{00662EEB-C6A9-5073-8BA2-FF47F3018543}"/>
          </ac:spMkLst>
        </pc:spChg>
        <pc:spChg chg="mod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5" creationId="{D4259EAC-C0D0-20E5-FC03-6D759805CF70}"/>
          </ac:spMkLst>
        </pc:spChg>
        <pc:spChg chg="add del mod">
          <ac:chgData name="paarth Kapasi" userId="d34a38ac610948e3" providerId="Windows Live" clId="Web-{019DDDCC-1C61-4B57-9D13-C1B356AE5924}" dt="2023-05-18T05:06:44.139" v="691"/>
          <ac:spMkLst>
            <pc:docMk/>
            <pc:sldMk cId="2074775410" sldId="1481"/>
            <ac:spMk id="7" creationId="{FBB1DBB5-0839-6C5A-D080-F22FCDD1D612}"/>
          </ac:spMkLst>
        </pc:spChg>
        <pc:spChg chg="add mod">
          <ac:chgData name="paarth Kapasi" userId="d34a38ac610948e3" providerId="Windows Live" clId="Web-{019DDDCC-1C61-4B57-9D13-C1B356AE5924}" dt="2023-05-18T05:08:39.924" v="722"/>
          <ac:spMkLst>
            <pc:docMk/>
            <pc:sldMk cId="2074775410" sldId="1481"/>
            <ac:spMk id="9" creationId="{1B94BB33-77F0-82BE-47CF-FA1C5DBA1FCB}"/>
          </ac:spMkLst>
        </pc:spChg>
        <pc:spChg chg="add del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10" creationId="{6F5A5072-7B47-4D32-B52A-4EBBF590B8A5}"/>
          </ac:spMkLst>
        </pc:spChg>
        <pc:spChg chg="add del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12" creationId="{9715DAF0-AE1B-46C9-8A6B-DB2AA05AB91D}"/>
          </ac:spMkLst>
        </pc:spChg>
        <pc:spChg chg="add del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14" creationId="{6016219D-510E-4184-9090-6D5578A87BD1}"/>
          </ac:spMkLst>
        </pc:spChg>
        <pc:spChg chg="add del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16" creationId="{AFF4A713-7B75-4B21-90D7-5AB19547C728}"/>
          </ac:spMkLst>
        </pc:spChg>
        <pc:spChg chg="add del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18" creationId="{DC631C0B-6DA6-4E57-8231-CE32B3434A7E}"/>
          </ac:spMkLst>
        </pc:spChg>
        <pc:spChg chg="add del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20" creationId="{C29501E6-A978-4A61-9689-9085AF97A53A}"/>
          </ac:spMkLst>
        </pc:spChg>
        <pc:spChg chg="add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25" creationId="{43C48B49-6135-48B6-AC0F-97E5D8D1F03F}"/>
          </ac:spMkLst>
        </pc:spChg>
        <pc:spChg chg="add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27" creationId="{9715DAF0-AE1B-46C9-8A6B-DB2AA05AB91D}"/>
          </ac:spMkLst>
        </pc:spChg>
        <pc:spChg chg="add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29" creationId="{DC631C0B-6DA6-4E57-8231-CE32B3434A7E}"/>
          </ac:spMkLst>
        </pc:spChg>
        <pc:spChg chg="add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31" creationId="{F256AC18-FB41-4977-8B0C-F5082335AB7D}"/>
          </ac:spMkLst>
        </pc:spChg>
        <pc:spChg chg="add">
          <ac:chgData name="paarth Kapasi" userId="d34a38ac610948e3" providerId="Windows Live" clId="Web-{019DDDCC-1C61-4B57-9D13-C1B356AE5924}" dt="2023-05-18T05:07:08.593" v="695"/>
          <ac:spMkLst>
            <pc:docMk/>
            <pc:sldMk cId="2074775410" sldId="1481"/>
            <ac:spMk id="33" creationId="{AFF4A713-7B75-4B21-90D7-5AB19547C728}"/>
          </ac:spMkLst>
        </pc:spChg>
      </pc:sldChg>
      <pc:sldChg chg="modSp add replId">
        <pc:chgData name="paarth Kapasi" userId="d34a38ac610948e3" providerId="Windows Live" clId="Web-{019DDDCC-1C61-4B57-9D13-C1B356AE5924}" dt="2023-05-18T04:06:15.643" v="206" actId="20577"/>
        <pc:sldMkLst>
          <pc:docMk/>
          <pc:sldMk cId="1500268876" sldId="1482"/>
        </pc:sldMkLst>
        <pc:spChg chg="mod">
          <ac:chgData name="paarth Kapasi" userId="d34a38ac610948e3" providerId="Windows Live" clId="Web-{019DDDCC-1C61-4B57-9D13-C1B356AE5924}" dt="2023-05-18T04:06:15.643" v="206" actId="20577"/>
          <ac:spMkLst>
            <pc:docMk/>
            <pc:sldMk cId="1500268876" sldId="1482"/>
            <ac:spMk id="6" creationId="{9174A803-B8DD-B38B-D39D-D0C0CF21D126}"/>
          </ac:spMkLst>
        </pc:spChg>
      </pc:sldChg>
      <pc:sldChg chg="modSp add replId">
        <pc:chgData name="paarth Kapasi" userId="d34a38ac610948e3" providerId="Windows Live" clId="Web-{019DDDCC-1C61-4B57-9D13-C1B356AE5924}" dt="2023-05-18T04:07:46.959" v="237" actId="20577"/>
        <pc:sldMkLst>
          <pc:docMk/>
          <pc:sldMk cId="1554293841" sldId="1483"/>
        </pc:sldMkLst>
        <pc:spChg chg="mod">
          <ac:chgData name="paarth Kapasi" userId="d34a38ac610948e3" providerId="Windows Live" clId="Web-{019DDDCC-1C61-4B57-9D13-C1B356AE5924}" dt="2023-05-18T04:07:46.959" v="237" actId="20577"/>
          <ac:spMkLst>
            <pc:docMk/>
            <pc:sldMk cId="1554293841" sldId="1483"/>
            <ac:spMk id="6" creationId="{9174A803-B8DD-B38B-D39D-D0C0CF21D126}"/>
          </ac:spMkLst>
        </pc:spChg>
      </pc:sldChg>
      <pc:sldChg chg="addSp delSp modSp add replId">
        <pc:chgData name="paarth Kapasi" userId="d34a38ac610948e3" providerId="Windows Live" clId="Web-{019DDDCC-1C61-4B57-9D13-C1B356AE5924}" dt="2023-05-18T04:12:08.891" v="292"/>
        <pc:sldMkLst>
          <pc:docMk/>
          <pc:sldMk cId="243186795" sldId="1484"/>
        </pc:sldMkLst>
        <pc:spChg chg="mod">
          <ac:chgData name="paarth Kapasi" userId="d34a38ac610948e3" providerId="Windows Live" clId="Web-{019DDDCC-1C61-4B57-9D13-C1B356AE5924}" dt="2023-05-18T04:11:38.124" v="287" actId="14100"/>
          <ac:spMkLst>
            <pc:docMk/>
            <pc:sldMk cId="243186795" sldId="1484"/>
            <ac:spMk id="3" creationId="{8C491CE9-6A2A-B2DB-FF89-C22877D84A7D}"/>
          </ac:spMkLst>
        </pc:spChg>
        <pc:spChg chg="del">
          <ac:chgData name="paarth Kapasi" userId="d34a38ac610948e3" providerId="Windows Live" clId="Web-{019DDDCC-1C61-4B57-9D13-C1B356AE5924}" dt="2023-05-18T04:12:08.891" v="292"/>
          <ac:spMkLst>
            <pc:docMk/>
            <pc:sldMk cId="243186795" sldId="1484"/>
            <ac:spMk id="4" creationId="{F69E7782-CDA6-40A1-C551-7E8C61769AB7}"/>
          </ac:spMkLst>
        </pc:spChg>
        <pc:spChg chg="add">
          <ac:chgData name="paarth Kapasi" userId="d34a38ac610948e3" providerId="Windows Live" clId="Web-{019DDDCC-1C61-4B57-9D13-C1B356AE5924}" dt="2023-05-18T04:11:42.984" v="288"/>
          <ac:spMkLst>
            <pc:docMk/>
            <pc:sldMk cId="243186795" sldId="1484"/>
            <ac:spMk id="7" creationId="{B9EE0924-1B7F-C121-E52B-A79937803094}"/>
          </ac:spMkLst>
        </pc:spChg>
      </pc:sldChg>
      <pc:sldChg chg="addSp modSp add replId">
        <pc:chgData name="paarth Kapasi" userId="d34a38ac610948e3" providerId="Windows Live" clId="Web-{019DDDCC-1C61-4B57-9D13-C1B356AE5924}" dt="2023-05-18T05:07:34.047" v="700"/>
        <pc:sldMkLst>
          <pc:docMk/>
          <pc:sldMk cId="717996964" sldId="1485"/>
        </pc:sldMkLst>
        <pc:spChg chg="mod">
          <ac:chgData name="paarth Kapasi" userId="d34a38ac610948e3" providerId="Windows Live" clId="Web-{019DDDCC-1C61-4B57-9D13-C1B356AE5924}" dt="2023-05-18T04:21:50.225" v="355" actId="20577"/>
          <ac:spMkLst>
            <pc:docMk/>
            <pc:sldMk cId="717996964" sldId="1485"/>
            <ac:spMk id="3" creationId="{FED508C6-AE40-EA2C-0BC6-BC9C83BE1973}"/>
          </ac:spMkLst>
        </pc:spChg>
        <pc:spChg chg="add mod">
          <ac:chgData name="paarth Kapasi" userId="d34a38ac610948e3" providerId="Windows Live" clId="Web-{019DDDCC-1C61-4B57-9D13-C1B356AE5924}" dt="2023-05-18T05:07:34.047" v="700"/>
          <ac:spMkLst>
            <pc:docMk/>
            <pc:sldMk cId="717996964" sldId="1485"/>
            <ac:spMk id="6" creationId="{4D55F377-4E18-77C9-045D-1C2A4BDDCDC5}"/>
          </ac:spMkLst>
        </pc:spChg>
      </pc:sldChg>
      <pc:sldChg chg="addSp modSp add replId">
        <pc:chgData name="paarth Kapasi" userId="d34a38ac610948e3" providerId="Windows Live" clId="Web-{019DDDCC-1C61-4B57-9D13-C1B356AE5924}" dt="2023-05-18T05:07:41.157" v="705"/>
        <pc:sldMkLst>
          <pc:docMk/>
          <pc:sldMk cId="765586937" sldId="1486"/>
        </pc:sldMkLst>
        <pc:spChg chg="mod">
          <ac:chgData name="paarth Kapasi" userId="d34a38ac610948e3" providerId="Windows Live" clId="Web-{019DDDCC-1C61-4B57-9D13-C1B356AE5924}" dt="2023-05-18T04:40:29.189" v="465" actId="14100"/>
          <ac:spMkLst>
            <pc:docMk/>
            <pc:sldMk cId="765586937" sldId="1486"/>
            <ac:spMk id="2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7:41.157" v="705"/>
          <ac:spMkLst>
            <pc:docMk/>
            <pc:sldMk cId="765586937" sldId="1486"/>
            <ac:spMk id="5" creationId="{49822B0D-EBF9-8624-0A8D-0D4A54F39FDC}"/>
          </ac:spMkLst>
        </pc:spChg>
        <pc:spChg chg="mod">
          <ac:chgData name="paarth Kapasi" userId="d34a38ac610948e3" providerId="Windows Live" clId="Web-{019DDDCC-1C61-4B57-9D13-C1B356AE5924}" dt="2023-05-18T04:45:14.091" v="500" actId="14100"/>
          <ac:spMkLst>
            <pc:docMk/>
            <pc:sldMk cId="765586937" sldId="1486"/>
            <ac:spMk id="7" creationId="{6532A93A-85E5-BF35-CB24-147C8F8EBCD5}"/>
          </ac:spMkLst>
        </pc:spChg>
      </pc:sldChg>
      <pc:sldChg chg="addSp delSp modSp add del replId">
        <pc:chgData name="paarth Kapasi" userId="d34a38ac610948e3" providerId="Windows Live" clId="Web-{019DDDCC-1C61-4B57-9D13-C1B356AE5924}" dt="2023-05-18T04:50:21.180" v="525"/>
        <pc:sldMkLst>
          <pc:docMk/>
          <pc:sldMk cId="2033609355" sldId="1487"/>
        </pc:sldMkLst>
        <pc:spChg chg="mo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2" creationId="{7BF0A261-178A-0003-1A11-1D24A29584A9}"/>
          </ac:spMkLst>
        </pc:spChg>
        <pc:spChg chg="mod">
          <ac:chgData name="paarth Kapasi" userId="d34a38ac610948e3" providerId="Windows Live" clId="Web-{019DDDCC-1C61-4B57-9D13-C1B356AE5924}" dt="2023-05-18T04:50:19.493" v="524" actId="20577"/>
          <ac:spMkLst>
            <pc:docMk/>
            <pc:sldMk cId="2033609355" sldId="1487"/>
            <ac:spMk id="3" creationId="{775CCA52-DF43-420D-AE37-F87CE492B614}"/>
          </ac:spMkLst>
        </pc:spChg>
        <pc:spChg chg="del">
          <ac:chgData name="paarth Kapasi" userId="d34a38ac610948e3" providerId="Windows Live" clId="Web-{019DDDCC-1C61-4B57-9D13-C1B356AE5924}" dt="2023-05-18T04:49:12.053" v="517"/>
          <ac:spMkLst>
            <pc:docMk/>
            <pc:sldMk cId="2033609355" sldId="1487"/>
            <ac:spMk id="10" creationId="{1B15ED52-F352-441B-82BF-E0EA34836D08}"/>
          </ac:spMkLst>
        </pc:spChg>
        <pc:spChg chg="del">
          <ac:chgData name="paarth Kapasi" userId="d34a38ac610948e3" providerId="Windows Live" clId="Web-{019DDDCC-1C61-4B57-9D13-C1B356AE5924}" dt="2023-05-18T04:49:12.053" v="517"/>
          <ac:spMkLst>
            <pc:docMk/>
            <pc:sldMk cId="2033609355" sldId="1487"/>
            <ac:spMk id="12" creationId="{3B2E3793-BFE6-45A2-9B7B-E18844431C99}"/>
          </ac:spMkLst>
        </pc:spChg>
        <pc:spChg chg="del">
          <ac:chgData name="paarth Kapasi" userId="d34a38ac610948e3" providerId="Windows Live" clId="Web-{019DDDCC-1C61-4B57-9D13-C1B356AE5924}" dt="2023-05-18T04:49:12.053" v="517"/>
          <ac:spMkLst>
            <pc:docMk/>
            <pc:sldMk cId="2033609355" sldId="1487"/>
            <ac:spMk id="14" creationId="{BC4C4868-CB8F-4AF9-9CDB-8108F2C19B67}"/>
          </ac:spMkLst>
        </pc:spChg>
        <pc:spChg chg="del">
          <ac:chgData name="paarth Kapasi" userId="d34a38ac610948e3" providerId="Windows Live" clId="Web-{019DDDCC-1C61-4B57-9D13-C1B356AE5924}" dt="2023-05-18T04:49:12.053" v="517"/>
          <ac:spMkLst>
            <pc:docMk/>
            <pc:sldMk cId="2033609355" sldId="1487"/>
            <ac:spMk id="16" creationId="{375E0459-6403-40CD-989D-56A4407CA12E}"/>
          </ac:spMkLst>
        </pc:spChg>
        <pc:spChg chg="del">
          <ac:chgData name="paarth Kapasi" userId="d34a38ac610948e3" providerId="Windows Live" clId="Web-{019DDDCC-1C61-4B57-9D13-C1B356AE5924}" dt="2023-05-18T04:49:12.053" v="517"/>
          <ac:spMkLst>
            <pc:docMk/>
            <pc:sldMk cId="2033609355" sldId="1487"/>
            <ac:spMk id="18" creationId="{53E5B1A8-3AC9-4BD1-9BBC-78CA94F2D1BA}"/>
          </ac:spMkLst>
        </pc:spChg>
        <pc:spChg chg="add del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23" creationId="{DEE2AD96-B495-4E06-9291-B71706F728CB}"/>
          </ac:spMkLst>
        </pc:spChg>
        <pc:spChg chg="add del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25" creationId="{53CF6D67-C5A8-4ADD-9E8E-1E38CA1D3166}"/>
          </ac:spMkLst>
        </pc:spChg>
        <pc:spChg chg="add del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27" creationId="{86909FA0-B515-4681-B7A8-FA281D133B94}"/>
          </ac:spMkLst>
        </pc:spChg>
        <pc:spChg chg="add del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29" creationId="{21C9FE86-FCC3-4A31-AA1C-C882262B7FE7}"/>
          </ac:spMkLst>
        </pc:spChg>
        <pc:spChg chg="add del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31" creationId="{7D96243B-ECED-4B71-8E06-AE9A285EAD20}"/>
          </ac:spMkLst>
        </pc:spChg>
        <pc:spChg chg="add del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33" creationId="{A09989E4-EFDC-4A90-A633-E0525FB4139E}"/>
          </ac:spMkLst>
        </pc:spChg>
        <pc:spChg chg="ad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38" creationId="{09588DA8-065E-4F6F-8EFD-43104AB2E0CF}"/>
          </ac:spMkLst>
        </pc:spChg>
        <pc:spChg chg="ad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40" creationId="{C4285719-470E-454C-AF62-8323075F1F5B}"/>
          </ac:spMkLst>
        </pc:spChg>
        <pc:spChg chg="ad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42" creationId="{CD9FE4EF-C4D8-49A0-B2FF-81D8DB7D8A24}"/>
          </ac:spMkLst>
        </pc:spChg>
        <pc:spChg chg="ad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44" creationId="{4300840D-0A0B-4512-BACA-B439D5B9C57C}"/>
          </ac:spMkLst>
        </pc:spChg>
        <pc:spChg chg="ad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46" creationId="{D2B78728-A580-49A7-84F9-6EF6F583ADE0}"/>
          </ac:spMkLst>
        </pc:spChg>
        <pc:spChg chg="ad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48" creationId="{38FAA1A1-D861-433F-88FA-1E9D6FD31D11}"/>
          </ac:spMkLst>
        </pc:spChg>
        <pc:spChg chg="add">
          <ac:chgData name="paarth Kapasi" userId="d34a38ac610948e3" providerId="Windows Live" clId="Web-{019DDDCC-1C61-4B57-9D13-C1B356AE5924}" dt="2023-05-18T04:49:35.835" v="521"/>
          <ac:spMkLst>
            <pc:docMk/>
            <pc:sldMk cId="2033609355" sldId="1487"/>
            <ac:spMk id="50" creationId="{8D71EDA1-87BF-4D5D-AB79-F346FD19278A}"/>
          </ac:spMkLst>
        </pc:spChg>
      </pc:sldChg>
      <pc:sldChg chg="addSp modSp add replId">
        <pc:chgData name="paarth Kapasi" userId="d34a38ac610948e3" providerId="Windows Live" clId="Web-{019DDDCC-1C61-4B57-9D13-C1B356AE5924}" dt="2023-05-18T05:08:06.454" v="716"/>
        <pc:sldMkLst>
          <pc:docMk/>
          <pc:sldMk cId="2322837670" sldId="1487"/>
        </pc:sldMkLst>
        <pc:spChg chg="mod">
          <ac:chgData name="paarth Kapasi" userId="d34a38ac610948e3" providerId="Windows Live" clId="Web-{019DDDCC-1C61-4B57-9D13-C1B356AE5924}" dt="2023-05-18T05:01:54.237" v="637" actId="1076"/>
          <ac:spMkLst>
            <pc:docMk/>
            <pc:sldMk cId="2322837670" sldId="1487"/>
            <ac:spMk id="3" creationId="{00000000-0000-0000-0000-000000000000}"/>
          </ac:spMkLst>
        </pc:spChg>
        <pc:spChg chg="add mod">
          <ac:chgData name="paarth Kapasi" userId="d34a38ac610948e3" providerId="Windows Live" clId="Web-{019DDDCC-1C61-4B57-9D13-C1B356AE5924}" dt="2023-05-18T05:08:06.454" v="716"/>
          <ac:spMkLst>
            <pc:docMk/>
            <pc:sldMk cId="2322837670" sldId="1487"/>
            <ac:spMk id="6" creationId="{EBA249BC-0C60-268C-8351-DF080D5485EA}"/>
          </ac:spMkLst>
        </pc:spChg>
      </pc:sldChg>
    </pc:docChg>
  </pc:docChgLst>
  <pc:docChgLst>
    <pc:chgData name="paarth Kapasi" userId="d34a38ac610948e3" providerId="LiveId" clId="{6EF80339-83A4-4262-95F3-3E551C3DE87D}"/>
    <pc:docChg chg="modSld">
      <pc:chgData name="paarth Kapasi" userId="d34a38ac610948e3" providerId="LiveId" clId="{6EF80339-83A4-4262-95F3-3E551C3DE87D}" dt="2023-05-18T05:24:13.779" v="5" actId="113"/>
      <pc:docMkLst>
        <pc:docMk/>
      </pc:docMkLst>
      <pc:sldChg chg="modSp mod">
        <pc:chgData name="paarth Kapasi" userId="d34a38ac610948e3" providerId="LiveId" clId="{6EF80339-83A4-4262-95F3-3E551C3DE87D}" dt="2023-05-18T05:23:39.226" v="1" actId="113"/>
        <pc:sldMkLst>
          <pc:docMk/>
          <pc:sldMk cId="4131348210" sldId="1471"/>
        </pc:sldMkLst>
        <pc:spChg chg="mod">
          <ac:chgData name="paarth Kapasi" userId="d34a38ac610948e3" providerId="LiveId" clId="{6EF80339-83A4-4262-95F3-3E551C3DE87D}" dt="2023-05-18T05:23:39.226" v="1" actId="113"/>
          <ac:spMkLst>
            <pc:docMk/>
            <pc:sldMk cId="4131348210" sldId="1471"/>
            <ac:spMk id="7" creationId="{291A9F78-6DDE-A426-B344-E6E5402F9558}"/>
          </ac:spMkLst>
        </pc:spChg>
      </pc:sldChg>
      <pc:sldChg chg="modSp mod">
        <pc:chgData name="paarth Kapasi" userId="d34a38ac610948e3" providerId="LiveId" clId="{6EF80339-83A4-4262-95F3-3E551C3DE87D}" dt="2023-05-18T05:23:55.898" v="3" actId="113"/>
        <pc:sldMkLst>
          <pc:docMk/>
          <pc:sldMk cId="3094695923" sldId="1480"/>
        </pc:sldMkLst>
        <pc:spChg chg="mod">
          <ac:chgData name="paarth Kapasi" userId="d34a38ac610948e3" providerId="LiveId" clId="{6EF80339-83A4-4262-95F3-3E551C3DE87D}" dt="2023-05-18T05:23:55.898" v="3" actId="113"/>
          <ac:spMkLst>
            <pc:docMk/>
            <pc:sldMk cId="3094695923" sldId="1480"/>
            <ac:spMk id="7" creationId="{1DD23FC6-7496-DAEF-DA9D-0EA1D9094549}"/>
          </ac:spMkLst>
        </pc:spChg>
      </pc:sldChg>
      <pc:sldChg chg="modSp mod">
        <pc:chgData name="paarth Kapasi" userId="d34a38ac610948e3" providerId="LiveId" clId="{6EF80339-83A4-4262-95F3-3E551C3DE87D}" dt="2023-05-18T05:24:13.779" v="5" actId="113"/>
        <pc:sldMkLst>
          <pc:docMk/>
          <pc:sldMk cId="717996964" sldId="1485"/>
        </pc:sldMkLst>
        <pc:spChg chg="mod">
          <ac:chgData name="paarth Kapasi" userId="d34a38ac610948e3" providerId="LiveId" clId="{6EF80339-83A4-4262-95F3-3E551C3DE87D}" dt="2023-05-18T05:24:13.779" v="5" actId="113"/>
          <ac:spMkLst>
            <pc:docMk/>
            <pc:sldMk cId="717996964" sldId="1485"/>
            <ac:spMk id="6" creationId="{4D55F377-4E18-77C9-045D-1C2A4BDDCDC5}"/>
          </ac:spMkLst>
        </pc:spChg>
      </pc:sldChg>
    </pc:docChg>
  </pc:docChgLst>
  <pc:docChgLst>
    <pc:chgData name="paarth Kapasi" userId="d34a38ac610948e3" providerId="Windows Live" clId="Web-{2C63A89E-3D5F-46E3-A41A-71062B3FBF01}"/>
    <pc:docChg chg="modSld">
      <pc:chgData name="paarth Kapasi" userId="d34a38ac610948e3" providerId="Windows Live" clId="Web-{2C63A89E-3D5F-46E3-A41A-71062B3FBF01}" dt="2023-05-18T03:54:48.884" v="3"/>
      <pc:docMkLst>
        <pc:docMk/>
      </pc:docMkLst>
      <pc:sldChg chg="addSp delSp modSp mod setBg">
        <pc:chgData name="paarth Kapasi" userId="d34a38ac610948e3" providerId="Windows Live" clId="Web-{2C63A89E-3D5F-46E3-A41A-71062B3FBF01}" dt="2023-05-18T03:54:48.884" v="3"/>
        <pc:sldMkLst>
          <pc:docMk/>
          <pc:sldMk cId="0" sldId="1243"/>
        </pc:sldMkLst>
        <pc:spChg chg="mod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2" creationId="{00000000-0000-0000-0000-000000000000}"/>
          </ac:spMkLst>
        </pc:spChg>
        <pc:spChg chg="mod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4" creationId="{00000000-0000-0000-0000-000000000000}"/>
          </ac:spMkLst>
        </pc:spChg>
        <pc:spChg chg="mod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5" creationId="{00000000-0000-0000-0000-000000000000}"/>
          </ac:spMkLst>
        </pc:spChg>
        <pc:spChg chg="add del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10" creationId="{6F5A5072-7B47-4D32-B52A-4EBBF590B8A5}"/>
          </ac:spMkLst>
        </pc:spChg>
        <pc:spChg chg="add del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12" creationId="{9715DAF0-AE1B-46C9-8A6B-DB2AA05AB91D}"/>
          </ac:spMkLst>
        </pc:spChg>
        <pc:spChg chg="add del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14" creationId="{6016219D-510E-4184-9090-6D5578A87BD1}"/>
          </ac:spMkLst>
        </pc:spChg>
        <pc:spChg chg="add del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16" creationId="{AFF4A713-7B75-4B21-90D7-5AB19547C728}"/>
          </ac:spMkLst>
        </pc:spChg>
        <pc:spChg chg="add del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18" creationId="{DC631C0B-6DA6-4E57-8231-CE32B3434A7E}"/>
          </ac:spMkLst>
        </pc:spChg>
        <pc:spChg chg="add del">
          <ac:chgData name="paarth Kapasi" userId="d34a38ac610948e3" providerId="Windows Live" clId="Web-{2C63A89E-3D5F-46E3-A41A-71062B3FBF01}" dt="2023-05-18T03:54:48.884" v="3"/>
          <ac:spMkLst>
            <pc:docMk/>
            <pc:sldMk cId="0" sldId="1243"/>
            <ac:spMk id="20" creationId="{C29501E6-A978-4A61-9689-9085AF97A53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Shalini.Mathur\Desktop\Copy%20of%20IT-Department-Time-Series-Data-FY-2000-01-to-2018-19%20(00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068120027506682E-2"/>
          <c:y val="2.2013752761442483E-2"/>
          <c:w val="0.93320776198521749"/>
          <c:h val="0.808863966528850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'1.5'!$J$13:$J$15</c:f>
              <c:strCache>
                <c:ptCount val="3"/>
                <c:pt idx="0">
                  <c:v>TDS</c:v>
                </c:pt>
              </c:strCache>
            </c:strRef>
          </c:tx>
          <c:spPr>
            <a:solidFill>
              <a:srgbClr val="79799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'1.5'!$I$16:$I$24</c:f>
              <c:strCache>
                <c:ptCount val="9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2018-19*</c:v>
                </c:pt>
              </c:strCache>
            </c:strRef>
          </c:cat>
          <c:val>
            <c:numRef>
              <c:f>'1.5'!$J$16:$J$24</c:f>
              <c:numCache>
                <c:formatCode>#,##0.0</c:formatCode>
                <c:ptCount val="9"/>
                <c:pt idx="0">
                  <c:v>32.821493759461994</c:v>
                </c:pt>
                <c:pt idx="1">
                  <c:v>34.284614813830565</c:v>
                </c:pt>
                <c:pt idx="2">
                  <c:v>33.073232307373473</c:v>
                </c:pt>
                <c:pt idx="3">
                  <c:v>34.443683793327089</c:v>
                </c:pt>
                <c:pt idx="4">
                  <c:v>32.410167375687813</c:v>
                </c:pt>
                <c:pt idx="5">
                  <c:v>33.251076797062368</c:v>
                </c:pt>
                <c:pt idx="6">
                  <c:v>33.893091768972965</c:v>
                </c:pt>
                <c:pt idx="7">
                  <c:v>35.754948736872379</c:v>
                </c:pt>
                <c:pt idx="8">
                  <c:v>37.548700148756822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76-46DE-ACC6-EA4D4062429E}"/>
            </c:ext>
          </c:extLst>
        </c:ser>
        <c:ser>
          <c:idx val="1"/>
          <c:order val="1"/>
          <c:tx>
            <c:strRef>
              <c:f>'1.5'!$K$13:$K$15</c:f>
              <c:strCache>
                <c:ptCount val="3"/>
                <c:pt idx="0">
                  <c:v>Adv. Tax</c:v>
                </c:pt>
              </c:strCache>
            </c:strRef>
          </c:tx>
          <c:spPr>
            <a:solidFill>
              <a:srgbClr val="FFE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'1.5'!$I$16:$I$24</c:f>
              <c:strCache>
                <c:ptCount val="9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2018-19*</c:v>
                </c:pt>
              </c:strCache>
            </c:strRef>
          </c:cat>
          <c:val>
            <c:numRef>
              <c:f>'1.5'!$K$16:$K$24</c:f>
              <c:numCache>
                <c:formatCode>#,##0.0</c:formatCode>
                <c:ptCount val="9"/>
                <c:pt idx="0">
                  <c:v>41.358012679558982</c:v>
                </c:pt>
                <c:pt idx="1">
                  <c:v>43.404043837866844</c:v>
                </c:pt>
                <c:pt idx="2">
                  <c:v>43.300383714431057</c:v>
                </c:pt>
                <c:pt idx="3">
                  <c:v>40.537746464820039</c:v>
                </c:pt>
                <c:pt idx="4">
                  <c:v>40.843245244596659</c:v>
                </c:pt>
                <c:pt idx="5">
                  <c:v>40.827354983809002</c:v>
                </c:pt>
                <c:pt idx="6">
                  <c:v>40.178644627968566</c:v>
                </c:pt>
                <c:pt idx="7">
                  <c:v>40.016683471409415</c:v>
                </c:pt>
                <c:pt idx="8">
                  <c:v>40.829973728868367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F76-46DE-ACC6-EA4D4062429E}"/>
            </c:ext>
          </c:extLst>
        </c:ser>
        <c:ser>
          <c:idx val="2"/>
          <c:order val="2"/>
          <c:tx>
            <c:strRef>
              <c:f>'1.5'!$L$13:$L$15</c:f>
              <c:strCache>
                <c:ptCount val="3"/>
                <c:pt idx="0">
                  <c:v>Self-</c:v>
                </c:pt>
                <c:pt idx="1">
                  <c:v>Assessment.</c:v>
                </c:pt>
                <c:pt idx="2">
                  <c:v>Tax</c:v>
                </c:pt>
              </c:strCache>
            </c:strRef>
          </c:tx>
          <c:spPr>
            <a:solidFill>
              <a:srgbClr val="D2D2D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'1.5'!$I$16:$I$24</c:f>
              <c:strCache>
                <c:ptCount val="9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2018-19*</c:v>
                </c:pt>
              </c:strCache>
            </c:strRef>
          </c:cat>
          <c:val>
            <c:numRef>
              <c:f>'1.5'!$L$16:$L$24</c:f>
              <c:numCache>
                <c:formatCode>#,##0.0_);\(#,##0.0\)</c:formatCode>
                <c:ptCount val="9"/>
                <c:pt idx="0">
                  <c:v>7.1778835488754575</c:v>
                </c:pt>
                <c:pt idx="1">
                  <c:v>4.7710177239304983</c:v>
                </c:pt>
                <c:pt idx="2">
                  <c:v>6.1968938599410928</c:v>
                </c:pt>
                <c:pt idx="3">
                  <c:v>6.1145725356289597</c:v>
                </c:pt>
                <c:pt idx="4">
                  <c:v>6.5106528289755952</c:v>
                </c:pt>
                <c:pt idx="5">
                  <c:v>6.346826413256375</c:v>
                </c:pt>
                <c:pt idx="6">
                  <c:v>6.7325101417323774</c:v>
                </c:pt>
                <c:pt idx="7">
                  <c:v>8.8244822580030426</c:v>
                </c:pt>
                <c:pt idx="8">
                  <c:v>7.6778383139662028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F76-46DE-ACC6-EA4D4062429E}"/>
            </c:ext>
          </c:extLst>
        </c:ser>
        <c:ser>
          <c:idx val="3"/>
          <c:order val="3"/>
          <c:tx>
            <c:strRef>
              <c:f>'1.5'!$M$13:$M$15</c:f>
              <c:strCache>
                <c:ptCount val="3"/>
                <c:pt idx="0">
                  <c:v>Regular</c:v>
                </c:pt>
                <c:pt idx="1">
                  <c:v>Assessment</c:v>
                </c:pt>
                <c:pt idx="2">
                  <c:v>Tax</c:v>
                </c:pt>
              </c:strCache>
            </c:strRef>
          </c:tx>
          <c:spPr>
            <a:solidFill>
              <a:schemeClr val="bg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F04C3E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'1.5'!$I$16:$I$24</c:f>
              <c:strCache>
                <c:ptCount val="9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2018-19*</c:v>
                </c:pt>
              </c:strCache>
            </c:strRef>
          </c:cat>
          <c:val>
            <c:numRef>
              <c:f>'1.5'!$M$16:$M$24</c:f>
              <c:numCache>
                <c:formatCode>#,##0.0_);\(#,##0.0\)</c:formatCode>
                <c:ptCount val="9"/>
                <c:pt idx="0">
                  <c:v>10.087215750985603</c:v>
                </c:pt>
                <c:pt idx="1">
                  <c:v>8.8890576170105557</c:v>
                </c:pt>
                <c:pt idx="2">
                  <c:v>9.7997902444844982</c:v>
                </c:pt>
                <c:pt idx="3">
                  <c:v>10.050942067948625</c:v>
                </c:pt>
                <c:pt idx="4">
                  <c:v>10.03040806345291</c:v>
                </c:pt>
                <c:pt idx="5">
                  <c:v>7.3827265901484207</c:v>
                </c:pt>
                <c:pt idx="6">
                  <c:v>7.3229876303954651</c:v>
                </c:pt>
                <c:pt idx="7">
                  <c:v>8.5569923321864536</c:v>
                </c:pt>
                <c:pt idx="8">
                  <c:v>7.9903662251186516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F76-46DE-ACC6-EA4D4062429E}"/>
            </c:ext>
          </c:extLst>
        </c:ser>
        <c:ser>
          <c:idx val="4"/>
          <c:order val="4"/>
          <c:tx>
            <c:strRef>
              <c:f>'1.5'!$N$13:$N$15</c:f>
              <c:strCache>
                <c:ptCount val="3"/>
                <c:pt idx="0">
                  <c:v>Other</c:v>
                </c:pt>
                <c:pt idx="1">
                  <c:v>Receipts$</c:v>
                </c:pt>
              </c:strCache>
            </c:strRef>
          </c:tx>
          <c:spPr>
            <a:solidFill>
              <a:schemeClr val="bg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'1.5'!$I$16:$I$24</c:f>
              <c:strCache>
                <c:ptCount val="9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  <c:pt idx="6">
                  <c:v>2016-17</c:v>
                </c:pt>
                <c:pt idx="7">
                  <c:v>2017-18</c:v>
                </c:pt>
                <c:pt idx="8">
                  <c:v>2018-19*</c:v>
                </c:pt>
              </c:strCache>
            </c:strRef>
          </c:cat>
          <c:val>
            <c:numRef>
              <c:f>'1.5'!$N$16:$N$24</c:f>
              <c:numCache>
                <c:formatCode>#,##0.0_);\(#,##0.0\)</c:formatCode>
                <c:ptCount val="9"/>
                <c:pt idx="0">
                  <c:v>8.5553942611179661</c:v>
                </c:pt>
                <c:pt idx="1">
                  <c:v>8.6512660073615315</c:v>
                </c:pt>
                <c:pt idx="2">
                  <c:v>7.6296998737698836</c:v>
                </c:pt>
                <c:pt idx="3">
                  <c:v>8.8530551382752876</c:v>
                </c:pt>
                <c:pt idx="4">
                  <c:v>10.205526487287027</c:v>
                </c:pt>
                <c:pt idx="5">
                  <c:v>12.19201521572384</c:v>
                </c:pt>
                <c:pt idx="6">
                  <c:v>11.872765830930629</c:v>
                </c:pt>
                <c:pt idx="7">
                  <c:v>6.8468932015287116</c:v>
                </c:pt>
                <c:pt idx="8">
                  <c:v>5.9531215832899589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F76-46DE-ACC6-EA4D4062429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8027136"/>
        <c:axId val="198028672"/>
      </c:barChart>
      <c:catAx>
        <c:axId val="19802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28672"/>
        <c:crosses val="autoZero"/>
        <c:auto val="1"/>
        <c:lblAlgn val="ctr"/>
        <c:lblOffset val="100"/>
        <c:noMultiLvlLbl val="0"/>
      </c:catAx>
      <c:valAx>
        <c:axId val="198028672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271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981651585049843"/>
          <c:y val="0.9220365703143637"/>
          <c:w val="0.65409735726354046"/>
          <c:h val="6.33451569743924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92" y="0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FD5051-D8DD-4CA9-95F3-E9AC0092CE8D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21932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92" y="6421932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8F3673-3D6C-49A4-A7CE-E6F7F25F4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792" y="0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8952BE-D2BC-4DC3-B0D8-2037C3CC446C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08000"/>
            <a:ext cx="3379787" cy="2533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11553"/>
            <a:ext cx="7954010" cy="304252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21932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792" y="6421932"/>
            <a:ext cx="4308422" cy="33805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70152B-AE07-40D2-8B7C-876DF6294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500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501-8AD2-4BA1-A8DA-63D239AEA576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21B92-6DFF-43ED-BD45-CD8428B5D3FD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6D98-E712-4713-A931-6B41A4CCE09A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362200"/>
          </a:xfrm>
        </p:spPr>
        <p:txBody>
          <a:bodyPr anchor="b">
            <a:normAutofit/>
          </a:bodyPr>
          <a:lstStyle>
            <a:lvl1pPr algn="ctr">
              <a:defRPr sz="55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6277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09600"/>
            <a:ext cx="9144000" cy="119888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08480"/>
            <a:ext cx="9144000" cy="4668520"/>
          </a:xfrm>
        </p:spPr>
        <p:txBody>
          <a:bodyPr/>
          <a:lstStyle>
            <a:lvl1pPr algn="just">
              <a:buClr>
                <a:srgbClr val="002060"/>
              </a:buClr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58368" indent="-246888">
              <a:buClr>
                <a:srgbClr val="002060"/>
              </a:buClr>
              <a:buFont typeface="Georgia" panose="02040502050405020303" pitchFamily="18" charset="0"/>
              <a:buChar char="−"/>
              <a:defRPr sz="2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Clr>
                <a:srgbClr val="002060"/>
              </a:buCl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79576" indent="-201168">
              <a:buClr>
                <a:srgbClr val="002060"/>
              </a:buClr>
              <a:buFont typeface="Georgia" panose="02040502050405020303" pitchFamily="18" charset="0"/>
              <a:buChar char="−"/>
              <a:defRPr sz="2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3900" y="6471920"/>
            <a:ext cx="762000" cy="36576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752850" y="6477000"/>
            <a:ext cx="1638300" cy="35560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en-US"/>
              <a:t>Nina Kapasi                                                    Chartered Accountant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602B-7773-484D-9587-C59516369E21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99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5C072-35DC-4D68-8A9B-0D0480366740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4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2A2AC0-C4E2-4F43-B1A8-D2FF6B4CC986}" type="datetime1">
              <a:rPr lang="en-US" smtClean="0"/>
              <a:t>5/24/2023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</p:spTree>
    <p:extLst>
      <p:ext uri="{BB962C8B-B14F-4D97-AF65-F5344CB8AC3E}">
        <p14:creationId xmlns:p14="http://schemas.microsoft.com/office/powerpoint/2010/main" val="3140136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16AE1D-5D17-423A-8E56-1554B3BBA61D}" type="datetime1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59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66C7-5080-497B-9AC6-D5A1FE8D310A}" type="datetime1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171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6223-03FE-4425-A881-855E601EC4FA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FF6A-994D-44CF-B9E7-6FE2FBD30C5C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74CE-1915-4064-A525-DC2F34A94E0F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90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1953-3242-4206-A0C3-650AF2EF8E5B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8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3A17-A4F0-4DC3-9E07-5A5D0ED1B09A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7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7C5CB-D421-4BB7-ACDA-B8EF6139566A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4C733-BEAB-4FE3-8C79-FDBEE985BE04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AE79-B651-42B0-854E-560435251C6A}" type="datetime1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C2676-F969-4600-B882-554D2D56D56C}" type="datetime1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D8FC-15E2-4A3D-8287-B127AC5CED6E}" type="datetime1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1A56-7BC8-416F-925E-147816522A7E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1AEF3-A94A-438A-8E28-E1DDE98748F1}" type="datetime1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C581D-5DAA-41C0-AA73-11B90089CEA0}" type="datetime1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/>
              <a:t>Nina Kapasi                                                    Chartered Accountant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en-US" sz="4000" kern="1200" dirty="0" smtClean="0">
          <a:solidFill>
            <a:srgbClr val="1A04A0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B6FF712-E3CC-460F-A956-219FF1B6D2CD}" type="datetime1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/>
              <a:t>Nina Kapasi                                                    Chartered Accountant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0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xmlns="" id="{577D6B2E-37A3-429E-A37C-F30ED64872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xmlns="" id="{5CEAD642-85CF-4750-8432-7C80C901F0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8792" y="-1"/>
            <a:ext cx="9169464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xmlns="" id="{FA33EEAE-15D5-4119-8C1E-89D943F911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331469" y="-3"/>
            <a:ext cx="8829202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xmlns="" id="{730D8B3B-9B80-4025-B934-26DC7D7CD2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1400" y="0"/>
            <a:ext cx="2717530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xmlns="" id="{1064D5D5-227B-4F66-9AEA-46F570E79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1906" y="-3"/>
            <a:ext cx="9175185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xmlns="" id="{646B67A4-D328-4747-A82B-65E84FA463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505509" y="212908"/>
            <a:ext cx="6861931" cy="6448394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xmlns="" id="{B5A1B09C-1565-46F8-B70F-621C5EB48A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993193">
            <a:off x="269287" y="1712598"/>
            <a:ext cx="4967533" cy="3741293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589" y="818984"/>
            <a:ext cx="7615360" cy="4776865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kern="1200" dirty="0">
                <a:latin typeface="+mj-lt"/>
                <a:cs typeface="+mj-cs"/>
              </a:rPr>
              <a:t/>
            </a:r>
            <a:br>
              <a:rPr lang="en-US" sz="2600" kern="1200" dirty="0">
                <a:latin typeface="+mj-lt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VIRTUAL DIRECT TAX SERIES BY</a:t>
            </a:r>
            <a:r>
              <a:rPr lang="en-US" kern="1200" dirty="0">
                <a:latin typeface="+mj-lt"/>
                <a:cs typeface="+mj-cs"/>
              </a:rPr>
              <a:t/>
            </a:r>
            <a:br>
              <a:rPr lang="en-US" kern="1200" dirty="0">
                <a:latin typeface="+mj-lt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ICAI- WYMEC </a:t>
            </a:r>
            <a:r>
              <a:rPr lang="en-US" kern="1200" dirty="0">
                <a:latin typeface="+mj-lt"/>
                <a:cs typeface="+mj-cs"/>
              </a:rPr>
              <a:t/>
            </a:r>
            <a:br>
              <a:rPr lang="en-US" kern="1200" dirty="0">
                <a:latin typeface="+mj-lt"/>
                <a:cs typeface="+mj-cs"/>
              </a:rPr>
            </a:br>
            <a:r>
              <a:rPr lang="en-US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TDS- IMPORTANT PROVISIONS AND ISSUES</a:t>
            </a:r>
            <a:r>
              <a:rPr lang="en-US" kern="1200" dirty="0">
                <a:latin typeface="+mj-lt"/>
                <a:cs typeface="+mj-cs"/>
              </a:rPr>
              <a:t/>
            </a:r>
            <a:br>
              <a:rPr lang="en-US" kern="1200" dirty="0">
                <a:latin typeface="+mj-lt"/>
                <a:cs typeface="+mj-cs"/>
              </a:rPr>
            </a:br>
            <a:r>
              <a:rPr lang="en-US" kern="1200" dirty="0">
                <a:latin typeface="+mj-lt"/>
                <a:cs typeface="+mj-cs"/>
              </a:rPr>
              <a:t/>
            </a:r>
            <a:br>
              <a:rPr lang="en-US" kern="1200" dirty="0">
                <a:latin typeface="+mj-lt"/>
                <a:cs typeface="+mj-cs"/>
              </a:rPr>
            </a:br>
            <a:r>
              <a:rPr lang="en-US" dirty="0">
                <a:solidFill>
                  <a:srgbClr val="FFFFFF"/>
                </a:solidFill>
                <a:latin typeface="+mj-lt"/>
                <a:cs typeface="+mj-cs"/>
              </a:rPr>
              <a:t>18TH MAY 2023</a:t>
            </a:r>
            <a:r>
              <a:rPr lang="en-US" kern="1200" dirty="0">
                <a:latin typeface="+mj-lt"/>
                <a:cs typeface="+mj-cs"/>
              </a:rPr>
              <a:t/>
            </a:r>
            <a:br>
              <a:rPr lang="en-US" kern="1200" dirty="0">
                <a:latin typeface="+mj-lt"/>
                <a:cs typeface="+mj-cs"/>
              </a:rPr>
            </a:br>
            <a:endParaRPr lang="en-US" sz="2600" kern="1200">
              <a:solidFill>
                <a:srgbClr val="FFFFFF"/>
              </a:solidFill>
              <a:latin typeface="+mj-lt"/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C516CC8-80AC-446C-A56E-9F54B72104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2" y="4490110"/>
            <a:ext cx="9163282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2577" y="5595320"/>
            <a:ext cx="3773922" cy="8607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FFFF"/>
                </a:solidFill>
              </a:rPr>
              <a:t> </a:t>
            </a:r>
            <a:r>
              <a:rPr lang="en-US" sz="14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Nina Kapasi</a:t>
            </a:r>
            <a:r>
              <a:rPr lang="en-US" sz="1400" b="1" dirty="0">
                <a:solidFill>
                  <a:srgbClr val="FFFFFF"/>
                </a:solidFill>
              </a:rPr>
              <a:t> </a:t>
            </a:r>
            <a:endParaRPr lang="en-US" sz="1400" b="1">
              <a:solidFill>
                <a:srgbClr val="898989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14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Chartered Accountant</a:t>
            </a:r>
            <a:endParaRPr lang="en-US" sz="1400" b="1" dirty="0"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3F501D-8571-4844-EE09-FB181AB24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73" y="248038"/>
            <a:ext cx="8706560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CHART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491674-ABDA-5BAB-1FD2-9F1E6FBE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55FE175C-ABC8-0F02-29A7-ACD98B9B9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856683"/>
              </p:ext>
            </p:extLst>
          </p:nvPr>
        </p:nvGraphicFramePr>
        <p:xfrm>
          <a:off x="324168" y="2088208"/>
          <a:ext cx="8495664" cy="4208333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361437">
                  <a:extLst>
                    <a:ext uri="{9D8B030D-6E8A-4147-A177-3AD203B41FA5}">
                      <a16:colId xmlns:a16="http://schemas.microsoft.com/office/drawing/2014/main" xmlns="" val="3678280401"/>
                    </a:ext>
                  </a:extLst>
                </a:gridCol>
                <a:gridCol w="3002649">
                  <a:extLst>
                    <a:ext uri="{9D8B030D-6E8A-4147-A177-3AD203B41FA5}">
                      <a16:colId xmlns:a16="http://schemas.microsoft.com/office/drawing/2014/main" xmlns="" val="3787942286"/>
                    </a:ext>
                  </a:extLst>
                </a:gridCol>
                <a:gridCol w="3131578">
                  <a:extLst>
                    <a:ext uri="{9D8B030D-6E8A-4147-A177-3AD203B41FA5}">
                      <a16:colId xmlns:a16="http://schemas.microsoft.com/office/drawing/2014/main" xmlns="" val="1329797771"/>
                    </a:ext>
                  </a:extLst>
                </a:gridCol>
              </a:tblGrid>
              <a:tr h="773263">
                <a:tc>
                  <a:txBody>
                    <a:bodyPr/>
                    <a:lstStyle/>
                    <a:p>
                      <a:pPr algn="ctr"/>
                      <a:r>
                        <a:rPr lang="en-IN" sz="2000" b="0" cap="none" spc="0">
                          <a:solidFill>
                            <a:schemeClr val="tx1"/>
                          </a:solidFill>
                          <a:effectLst/>
                        </a:rPr>
                        <a:t>Form No</a:t>
                      </a:r>
                    </a:p>
                  </a:txBody>
                  <a:tcPr marL="0" marR="61008" marT="22306" marB="1115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>
                          <a:solidFill>
                            <a:schemeClr val="tx1"/>
                          </a:solidFill>
                          <a:effectLst/>
                        </a:rPr>
                        <a:t>Transactions reported in the return</a:t>
                      </a:r>
                    </a:p>
                  </a:txBody>
                  <a:tcPr marL="0" marR="61008" marT="22306" marB="1115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0" cap="none" spc="0">
                          <a:solidFill>
                            <a:schemeClr val="tx1"/>
                          </a:solidFill>
                          <a:effectLst/>
                        </a:rPr>
                        <a:t>Due date</a:t>
                      </a:r>
                    </a:p>
                  </a:txBody>
                  <a:tcPr marL="0" marR="61008" marT="22306" marB="111528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26322538"/>
                  </a:ext>
                </a:extLst>
              </a:tr>
              <a:tr h="1081824">
                <a:tc>
                  <a:txBody>
                    <a:bodyPr/>
                    <a:lstStyle/>
                    <a:p>
                      <a:r>
                        <a:rPr lang="en-IN" sz="1500" cap="none" spc="0">
                          <a:solidFill>
                            <a:schemeClr val="tx1"/>
                          </a:solidFill>
                          <a:effectLst/>
                        </a:rPr>
                        <a:t>Form 24Q /26Q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cap="none" spc="0" dirty="0">
                          <a:solidFill>
                            <a:schemeClr val="tx1"/>
                          </a:solidFill>
                          <a:effectLst/>
                        </a:rPr>
                        <a:t>TDS on Salary/ Other payment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Q1 – 31st July </a:t>
                      </a:r>
                      <a:b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Q2 – 31st October </a:t>
                      </a:r>
                      <a:b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Q3 – 31st January </a:t>
                      </a:r>
                      <a:b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Q4 – 31st May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77293516"/>
                  </a:ext>
                </a:extLst>
              </a:tr>
              <a:tr h="1081824">
                <a:tc>
                  <a:txBody>
                    <a:bodyPr/>
                    <a:lstStyle/>
                    <a:p>
                      <a:r>
                        <a:rPr lang="en-IN" sz="1500" cap="none" spc="0">
                          <a:solidFill>
                            <a:schemeClr val="tx1"/>
                          </a:solidFill>
                          <a:effectLst/>
                        </a:rPr>
                        <a:t>Form 27Q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TDS on all payments made to non-residents except salaries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Q1 – 31st July </a:t>
                      </a:r>
                      <a:b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Q2 – 31st October </a:t>
                      </a:r>
                      <a:b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Q3 – 31st January </a:t>
                      </a:r>
                      <a:b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Q4 – 31st May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6475190"/>
                  </a:ext>
                </a:extLst>
              </a:tr>
              <a:tr h="635711">
                <a:tc>
                  <a:txBody>
                    <a:bodyPr/>
                    <a:lstStyle/>
                    <a:p>
                      <a:r>
                        <a:rPr lang="en-IN" sz="1500" cap="none" spc="0">
                          <a:solidFill>
                            <a:schemeClr val="tx1"/>
                          </a:solidFill>
                          <a:effectLst/>
                        </a:rPr>
                        <a:t>Form 26QB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TDS on sale of property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>
                          <a:solidFill>
                            <a:schemeClr val="tx1"/>
                          </a:solidFill>
                          <a:effectLst/>
                        </a:rPr>
                        <a:t>30 days from the end of the month in which TDS is deducted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65002240"/>
                  </a:ext>
                </a:extLst>
              </a:tr>
              <a:tr h="635711">
                <a:tc>
                  <a:txBody>
                    <a:bodyPr/>
                    <a:lstStyle/>
                    <a:p>
                      <a:r>
                        <a:rPr lang="en-IN" sz="1500" cap="none" spc="0">
                          <a:solidFill>
                            <a:schemeClr val="tx1"/>
                          </a:solidFill>
                          <a:effectLst/>
                        </a:rPr>
                        <a:t>Form 26QC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cap="none" spc="0">
                          <a:solidFill>
                            <a:schemeClr val="tx1"/>
                          </a:solidFill>
                          <a:effectLst/>
                        </a:rPr>
                        <a:t>TDS on rent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cap="none" spc="0" dirty="0">
                          <a:solidFill>
                            <a:schemeClr val="tx1"/>
                          </a:solidFill>
                          <a:effectLst/>
                        </a:rPr>
                        <a:t>30 days from the end of the month in which TDS is deducted</a:t>
                      </a:r>
                    </a:p>
                  </a:txBody>
                  <a:tcPr marL="0" marR="61008" marT="33458" marB="111528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5043411"/>
                  </a:ext>
                </a:extLst>
              </a:tr>
            </a:tbl>
          </a:graphicData>
        </a:graphic>
      </p:graphicFrame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7BEAF4CB-14C9-DADA-C812-346BEB23712D}"/>
              </a:ext>
            </a:extLst>
          </p:cNvPr>
          <p:cNvSpPr txBox="1">
            <a:spLocks/>
          </p:cNvSpPr>
          <p:nvPr/>
        </p:nvSpPr>
        <p:spPr>
          <a:xfrm>
            <a:off x="3084414" y="63873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4147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199E1B1-A8C0-4FE8-A5A8-1CB41D69F8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4A8DE83-DE75-4B41-9DB4-A7EC0B0DEC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7009A0A-BEF5-4EAC-AF15-E4F9F002E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8A23F-ED0B-92B2-8FA8-80C30EDDB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84" y="248038"/>
            <a:ext cx="8150233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TDS CERTIFICATE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A0BD029-7A50-FB36-8C96-2825D7B3E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39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F3D3F575-CA6B-0F1E-C982-59BB15BDC6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142095"/>
              </p:ext>
            </p:extLst>
          </p:nvPr>
        </p:nvGraphicFramePr>
        <p:xfrm>
          <a:off x="1024591" y="1966293"/>
          <a:ext cx="7094816" cy="445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801">
                  <a:extLst>
                    <a:ext uri="{9D8B030D-6E8A-4147-A177-3AD203B41FA5}">
                      <a16:colId xmlns:a16="http://schemas.microsoft.com/office/drawing/2014/main" xmlns="" val="2970500122"/>
                    </a:ext>
                  </a:extLst>
                </a:gridCol>
                <a:gridCol w="2076961">
                  <a:extLst>
                    <a:ext uri="{9D8B030D-6E8A-4147-A177-3AD203B41FA5}">
                      <a16:colId xmlns:a16="http://schemas.microsoft.com/office/drawing/2014/main" xmlns="" val="3074545609"/>
                    </a:ext>
                  </a:extLst>
                </a:gridCol>
                <a:gridCol w="1538097">
                  <a:extLst>
                    <a:ext uri="{9D8B030D-6E8A-4147-A177-3AD203B41FA5}">
                      <a16:colId xmlns:a16="http://schemas.microsoft.com/office/drawing/2014/main" xmlns="" val="1129586307"/>
                    </a:ext>
                  </a:extLst>
                </a:gridCol>
                <a:gridCol w="2090957">
                  <a:extLst>
                    <a:ext uri="{9D8B030D-6E8A-4147-A177-3AD203B41FA5}">
                      <a16:colId xmlns:a16="http://schemas.microsoft.com/office/drawing/2014/main" xmlns="" val="3700052453"/>
                    </a:ext>
                  </a:extLst>
                </a:gridCol>
              </a:tblGrid>
              <a:tr h="482855">
                <a:tc>
                  <a:txBody>
                    <a:bodyPr/>
                    <a:lstStyle/>
                    <a:p>
                      <a:r>
                        <a:rPr lang="en-US" sz="1900" b="1">
                          <a:solidFill>
                            <a:srgbClr val="314259"/>
                          </a:solidFill>
                          <a:effectLst/>
                        </a:rPr>
                        <a:t> Form </a:t>
                      </a:r>
                      <a:endParaRPr lang="en-IN" sz="1900" b="1">
                        <a:solidFill>
                          <a:srgbClr val="314259"/>
                        </a:solidFill>
                        <a:effectLst/>
                      </a:endParaRP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 b="1">
                          <a:solidFill>
                            <a:srgbClr val="314259"/>
                          </a:solidFill>
                          <a:effectLst/>
                        </a:rPr>
                        <a:t>Certificate of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 b="1">
                          <a:solidFill>
                            <a:srgbClr val="314259"/>
                          </a:solidFill>
                          <a:effectLst/>
                        </a:rPr>
                        <a:t>Frequency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 b="1">
                          <a:solidFill>
                            <a:srgbClr val="314259"/>
                          </a:solidFill>
                          <a:effectLst/>
                        </a:rPr>
                        <a:t>Due date</a:t>
                      </a:r>
                    </a:p>
                  </a:txBody>
                  <a:tcPr marL="68991" marR="68991" marT="68991" marB="68991" anchor="ctr"/>
                </a:tc>
                <a:extLst>
                  <a:ext uri="{0D108BD9-81ED-4DB2-BD59-A6C34878D82A}">
                    <a16:rowId xmlns:a16="http://schemas.microsoft.com/office/drawing/2014/main" xmlns="" val="1498824189"/>
                  </a:ext>
                </a:extLst>
              </a:tr>
              <a:tr h="773982"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Form 16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TDS on salary payment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Yearly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31st May</a:t>
                      </a:r>
                    </a:p>
                  </a:txBody>
                  <a:tcPr marL="68991" marR="68991" marT="68991" marB="68991" anchor="ctr"/>
                </a:tc>
                <a:extLst>
                  <a:ext uri="{0D108BD9-81ED-4DB2-BD59-A6C34878D82A}">
                    <a16:rowId xmlns:a16="http://schemas.microsoft.com/office/drawing/2014/main" xmlns="" val="3071788775"/>
                  </a:ext>
                </a:extLst>
              </a:tr>
              <a:tr h="1065109"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Form 16A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TDS on non-salary payments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Quarterly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rgbClr val="314259"/>
                          </a:solidFill>
                          <a:effectLst/>
                        </a:rPr>
                        <a:t>15 days from due date of filing return</a:t>
                      </a:r>
                    </a:p>
                  </a:txBody>
                  <a:tcPr marL="68991" marR="68991" marT="68991" marB="68991" anchor="ctr"/>
                </a:tc>
                <a:extLst>
                  <a:ext uri="{0D108BD9-81ED-4DB2-BD59-A6C34878D82A}">
                    <a16:rowId xmlns:a16="http://schemas.microsoft.com/office/drawing/2014/main" xmlns="" val="303494009"/>
                  </a:ext>
                </a:extLst>
              </a:tr>
              <a:tr h="1065109"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Form 16B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rgbClr val="314259"/>
                          </a:solidFill>
                          <a:effectLst/>
                        </a:rPr>
                        <a:t>TDS on sale of property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Every transaction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rgbClr val="314259"/>
                          </a:solidFill>
                          <a:effectLst/>
                        </a:rPr>
                        <a:t>15 days from due date of filing return</a:t>
                      </a:r>
                    </a:p>
                  </a:txBody>
                  <a:tcPr marL="68991" marR="68991" marT="68991" marB="68991" anchor="ctr"/>
                </a:tc>
                <a:extLst>
                  <a:ext uri="{0D108BD9-81ED-4DB2-BD59-A6C34878D82A}">
                    <a16:rowId xmlns:a16="http://schemas.microsoft.com/office/drawing/2014/main" xmlns="" val="1508075532"/>
                  </a:ext>
                </a:extLst>
              </a:tr>
              <a:tr h="1065109"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Form 16C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TDS on rent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IN" sz="1900">
                          <a:solidFill>
                            <a:srgbClr val="314259"/>
                          </a:solidFill>
                          <a:effectLst/>
                        </a:rPr>
                        <a:t>Every transaction</a:t>
                      </a:r>
                    </a:p>
                  </a:txBody>
                  <a:tcPr marL="68991" marR="68991" marT="68991" marB="68991" anchor="ctr"/>
                </a:tc>
                <a:tc>
                  <a:txBody>
                    <a:bodyPr/>
                    <a:lstStyle/>
                    <a:p>
                      <a:r>
                        <a:rPr lang="en-US" sz="1900">
                          <a:solidFill>
                            <a:srgbClr val="314259"/>
                          </a:solidFill>
                          <a:effectLst/>
                        </a:rPr>
                        <a:t>15 days from due date of filing return</a:t>
                      </a:r>
                    </a:p>
                  </a:txBody>
                  <a:tcPr marL="68991" marR="68991" marT="68991" marB="68991" anchor="ctr"/>
                </a:tc>
                <a:extLst>
                  <a:ext uri="{0D108BD9-81ED-4DB2-BD59-A6C34878D82A}">
                    <a16:rowId xmlns:a16="http://schemas.microsoft.com/office/drawing/2014/main" xmlns="" val="2533639047"/>
                  </a:ext>
                </a:extLst>
              </a:tr>
            </a:tbl>
          </a:graphicData>
        </a:graphic>
      </p:graphicFrame>
      <p:sp>
        <p:nvSpPr>
          <p:cNvPr id="4" name="Footer Placeholder 2">
            <a:extLst>
              <a:ext uri="{FF2B5EF4-FFF2-40B4-BE49-F238E27FC236}">
                <a16:creationId xmlns:a16="http://schemas.microsoft.com/office/drawing/2014/main" xmlns="" id="{FD2BE876-718F-7A07-B12C-1DF98A74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543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21357-227F-5564-F22C-73029174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 sz="3200" dirty="0">
                <a:solidFill>
                  <a:srgbClr val="FFFFFF"/>
                </a:solidFill>
              </a:rPr>
              <a:t>Consequences of Default</a:t>
            </a:r>
            <a:r>
              <a:rPr lang="en-IN" sz="3200">
                <a:solidFill>
                  <a:srgbClr val="FFFFFF"/>
                </a:solidFill>
              </a:rPr>
              <a:t/>
            </a:r>
            <a:br>
              <a:rPr lang="en-IN" sz="3200">
                <a:solidFill>
                  <a:srgbClr val="FFFFFF"/>
                </a:solidFill>
              </a:rPr>
            </a:br>
            <a:endParaRPr lang="en-IN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D508C6-AE40-EA2C-0BC6-BC9C83BE1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12" y="1923712"/>
            <a:ext cx="8284296" cy="4452099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Does not deduct  or </a:t>
            </a:r>
            <a:endParaRPr lang="en-IN" sz="2400"/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Post deduction does not make payment</a:t>
            </a:r>
          </a:p>
          <a:p>
            <a:pPr>
              <a:lnSpc>
                <a:spcPct val="90000"/>
              </a:lnSpc>
            </a:pPr>
            <a:r>
              <a:rPr lang="en-IN" sz="2400" err="1">
                <a:latin typeface="Times New Roman"/>
                <a:cs typeface="Times New Roman"/>
              </a:rPr>
              <a:t>Assessee</a:t>
            </a:r>
            <a:r>
              <a:rPr lang="en-IN" sz="2400" dirty="0">
                <a:latin typeface="Times New Roman"/>
                <a:cs typeface="Times New Roman"/>
              </a:rPr>
              <a:t> in default u/s.201(1)</a:t>
            </a: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Exception- when </a:t>
            </a:r>
            <a:r>
              <a:rPr lang="en-IN" sz="2400" err="1">
                <a:latin typeface="Times New Roman"/>
                <a:cs typeface="Times New Roman"/>
              </a:rPr>
              <a:t>deductee</a:t>
            </a:r>
            <a:r>
              <a:rPr lang="en-IN" sz="2400" dirty="0">
                <a:latin typeface="Times New Roman"/>
                <a:cs typeface="Times New Roman"/>
              </a:rPr>
              <a:t> has paid the taxes, filed his ITR including such income and CA certificate in Form 26A</a:t>
            </a: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Consequences</a:t>
            </a: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Payment of tax + interest</a:t>
            </a: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Mandatory and compensatory, reasonable cause immaterial</a:t>
            </a: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Interest u/s.201(1A) to be paid before filing the statement required u/s.200(3)</a:t>
            </a:r>
          </a:p>
          <a:p>
            <a:pPr>
              <a:lnSpc>
                <a:spcPct val="90000"/>
              </a:lnSpc>
            </a:pPr>
            <a:endParaRPr lang="en-IN" sz="1300"/>
          </a:p>
          <a:p>
            <a:pPr>
              <a:lnSpc>
                <a:spcPct val="90000"/>
              </a:lnSpc>
            </a:pPr>
            <a:endParaRPr lang="en-IN" sz="1300"/>
          </a:p>
          <a:p>
            <a:pPr>
              <a:lnSpc>
                <a:spcPct val="90000"/>
              </a:lnSpc>
            </a:pPr>
            <a:endParaRPr lang="en-IN" sz="13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EEE2A4-B52B-CE31-6359-C9BDEC07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69130F27-BCFA-E86C-3AA5-92386E58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4859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21357-227F-5564-F22C-730291742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 sz="3200" dirty="0">
                <a:solidFill>
                  <a:srgbClr val="FFFFFF"/>
                </a:solidFill>
              </a:rPr>
              <a:t>Consequences of Default</a:t>
            </a:r>
            <a:r>
              <a:rPr lang="en-IN" sz="3200">
                <a:solidFill>
                  <a:srgbClr val="FFFFFF"/>
                </a:solidFill>
              </a:rPr>
              <a:t/>
            </a:r>
            <a:br>
              <a:rPr lang="en-IN" sz="3200">
                <a:solidFill>
                  <a:srgbClr val="FFFFFF"/>
                </a:solidFill>
              </a:rPr>
            </a:br>
            <a:endParaRPr lang="en-IN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D508C6-AE40-EA2C-0BC6-BC9C83BE1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12" y="1680950"/>
            <a:ext cx="8284296" cy="423968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endParaRPr lang="en-IN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IN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IN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IN" dirty="0">
                <a:latin typeface="Times New Roman"/>
                <a:cs typeface="Times New Roman"/>
              </a:rPr>
              <a:t>I</a:t>
            </a:r>
            <a:r>
              <a:rPr lang="en-IN" sz="2400" dirty="0">
                <a:latin typeface="Times New Roman"/>
                <a:cs typeface="Times New Roman"/>
              </a:rPr>
              <a:t>f deducted and not paid, @1.5 % per month or part of month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If not deducted,@1% per month or part of month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Even in case of payment of taxes by </a:t>
            </a:r>
            <a:r>
              <a:rPr lang="en-IN" sz="2400" dirty="0" err="1">
                <a:latin typeface="Times New Roman"/>
                <a:cs typeface="Times New Roman"/>
              </a:rPr>
              <a:t>deductee</a:t>
            </a:r>
            <a:r>
              <a:rPr lang="en-IN" sz="2400" dirty="0">
                <a:latin typeface="Times New Roman"/>
                <a:cs typeface="Times New Roman"/>
              </a:rPr>
              <a:t>, interest from the day when tax was deductible to the date of furnishing ITR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Penalty u/s.271C, not automatic, subject to reasonable cause on default for TDS obligations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Prosecution u/s.276B on failure to make payment of TDS, deducted by him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IN" sz="2400" dirty="0">
                <a:latin typeface="Times New Roman"/>
                <a:cs typeface="Times New Roman"/>
              </a:rPr>
              <a:t>Disallowance u/s.40(a)(</a:t>
            </a:r>
            <a:r>
              <a:rPr lang="en-IN" sz="2400" dirty="0" err="1">
                <a:latin typeface="Times New Roman"/>
                <a:cs typeface="Times New Roman"/>
              </a:rPr>
              <a:t>i</a:t>
            </a:r>
            <a:r>
              <a:rPr lang="en-IN" sz="2400" dirty="0">
                <a:latin typeface="Times New Roman"/>
                <a:cs typeface="Times New Roman"/>
              </a:rPr>
              <a:t>) and u/s.40(a)(</a:t>
            </a:r>
            <a:r>
              <a:rPr lang="en-IN" sz="2400" dirty="0" err="1">
                <a:latin typeface="Times New Roman"/>
                <a:cs typeface="Times New Roman"/>
              </a:rPr>
              <a:t>ia</a:t>
            </a:r>
            <a:r>
              <a:rPr lang="en-IN" sz="2400" dirty="0">
                <a:latin typeface="Times New Roman"/>
                <a:cs typeface="Times New Roman"/>
              </a:rPr>
              <a:t>) -30% of expenses claimed</a:t>
            </a:r>
            <a:endParaRPr lang="en-US" sz="24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IN" sz="900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IN" dirty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en-IN" sz="1300" dirty="0"/>
          </a:p>
          <a:p>
            <a:pPr>
              <a:lnSpc>
                <a:spcPct val="90000"/>
              </a:lnSpc>
            </a:pPr>
            <a:endParaRPr lang="en-IN" sz="1300" dirty="0"/>
          </a:p>
          <a:p>
            <a:pPr>
              <a:lnSpc>
                <a:spcPct val="90000"/>
              </a:lnSpc>
            </a:pPr>
            <a:endParaRPr lang="en-IN" sz="13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EEE2A4-B52B-CE31-6359-C9BDEC07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4D55F377-4E18-77C9-045D-1C2A4BDD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7996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8C790BE2-4E4F-4AAF-81A2-4A6F4885E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28B54C3-B57B-472A-B96E-1FCB67093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9143998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DB3C429-F8DA-49B9-AF84-21996FCF7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-4"/>
            <a:ext cx="9144000" cy="6402581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  <a:alpha val="59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12088DD-B1AD-40E0-8B86-1D87A2CCD9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1140040" y="-1133192"/>
            <a:ext cx="6858001" cy="9124385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rgbClr val="000000">
                  <a:alpha val="28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C4C9F2B0-1044-46EB-8AEB-C3BFFDE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71072" y="0"/>
            <a:ext cx="4572001" cy="6858000"/>
          </a:xfrm>
          <a:prstGeom prst="rect">
            <a:avLst/>
          </a:prstGeom>
          <a:gradFill>
            <a:gsLst>
              <a:gs pos="13000">
                <a:schemeClr val="accent1">
                  <a:lumMod val="50000"/>
                  <a:alpha val="0"/>
                </a:schemeClr>
              </a:gs>
              <a:gs pos="99000">
                <a:schemeClr val="accent1">
                  <a:lumMod val="75000"/>
                  <a:alpha val="50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C395952-4E26-45A2-8756-2ADFD6E53C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3" y="-3"/>
            <a:ext cx="9137153" cy="6871922"/>
          </a:xfrm>
          <a:prstGeom prst="rect">
            <a:avLst/>
          </a:prstGeom>
          <a:gradFill>
            <a:gsLst>
              <a:gs pos="13000">
                <a:srgbClr val="000000">
                  <a:alpha val="35000"/>
                </a:srgbClr>
              </a:gs>
              <a:gs pos="99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4734BADF-9461-4621-B112-2D7BABEA7D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0784" y="4049"/>
            <a:ext cx="7662432" cy="4729040"/>
          </a:xfrm>
          <a:custGeom>
            <a:avLst/>
            <a:gdLst>
              <a:gd name="connsiteX0" fmla="*/ 0 w 10216576"/>
              <a:gd name="connsiteY0" fmla="*/ 0 h 4729040"/>
              <a:gd name="connsiteX1" fmla="*/ 10216576 w 10216576"/>
              <a:gd name="connsiteY1" fmla="*/ 0 h 4729040"/>
              <a:gd name="connsiteX2" fmla="*/ 10210268 w 10216576"/>
              <a:gd name="connsiteY2" fmla="*/ 124944 h 4729040"/>
              <a:gd name="connsiteX3" fmla="*/ 5108288 w 10216576"/>
              <a:gd name="connsiteY3" fmla="*/ 4729040 h 4729040"/>
              <a:gd name="connsiteX4" fmla="*/ 6309 w 10216576"/>
              <a:gd name="connsiteY4" fmla="*/ 124944 h 472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16576" h="4729040">
                <a:moveTo>
                  <a:pt x="0" y="0"/>
                </a:moveTo>
                <a:lnTo>
                  <a:pt x="10216576" y="0"/>
                </a:lnTo>
                <a:lnTo>
                  <a:pt x="10210268" y="124944"/>
                </a:lnTo>
                <a:cubicBezTo>
                  <a:pt x="9947637" y="2710997"/>
                  <a:pt x="7763635" y="4729040"/>
                  <a:pt x="5108288" y="4729040"/>
                </a:cubicBezTo>
                <a:cubicBezTo>
                  <a:pt x="2452942" y="4729040"/>
                  <a:pt x="268937" y="2710997"/>
                  <a:pt x="6309" y="124944"/>
                </a:cubicBezTo>
                <a:close/>
              </a:path>
            </a:pathLst>
          </a:custGeom>
          <a:gradFill>
            <a:gsLst>
              <a:gs pos="7000">
                <a:schemeClr val="accent1">
                  <a:lumMod val="50000"/>
                  <a:alpha val="4000"/>
                </a:schemeClr>
              </a:gs>
              <a:gs pos="99000">
                <a:schemeClr val="accent1">
                  <a:alpha val="24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E57F80-A962-FCB7-2C55-3A0B78444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019" y="1030406"/>
            <a:ext cx="6110785" cy="30812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endParaRPr lang="en-US" sz="4200" b="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</a:pPr>
            <a:r>
              <a:rPr lang="en-US" sz="4200" b="0" dirty="0">
                <a:solidFill>
                  <a:srgbClr val="FFFFFF"/>
                </a:solidFill>
                <a:latin typeface="+mj-lt"/>
                <a:cs typeface="+mj-cs"/>
              </a:rPr>
              <a:t> </a:t>
            </a:r>
            <a:r>
              <a:rPr lang="en-US" sz="42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TDS AMENDMENTS BY  </a:t>
            </a:r>
            <a:br>
              <a:rPr lang="en-US" sz="42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200" b="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  2023 AND FA 2022</a:t>
            </a:r>
            <a:endParaRPr lang="en-US" sz="4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50E921D-8C5B-91ED-7CF3-18F6746B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8BD06D08-764A-0655-DA97-17EEE46AA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12577" y="5595320"/>
            <a:ext cx="3773922" cy="8607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FFFFFF"/>
                </a:solidFill>
              </a:rPr>
              <a:t> </a:t>
            </a:r>
            <a:r>
              <a:rPr lang="en-US" sz="1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Nina Kapasi</a:t>
            </a:r>
            <a:r>
              <a:rPr lang="en-US" sz="1400" dirty="0">
                <a:solidFill>
                  <a:srgbClr val="FFFFFF"/>
                </a:solidFill>
              </a:rPr>
              <a:t> </a:t>
            </a:r>
            <a:endParaRPr lang="en-US" sz="1400">
              <a:solidFill>
                <a:srgbClr val="898989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1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Chartered Accountant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7021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>
                <a:solidFill>
                  <a:srgbClr val="FFFFFF"/>
                </a:solidFill>
                <a:latin typeface="Times New Roman"/>
                <a:cs typeface="Times New Roman"/>
              </a:rPr>
              <a:t>TDS ON PAYMENT OF ACCUMULATED BALANCE DUE TO AN EPFS</a:t>
            </a:r>
            <a:r>
              <a:rPr lang="en-US" sz="2200">
                <a:solidFill>
                  <a:srgbClr val="FFFFFF"/>
                </a:solidFill>
              </a:rPr>
              <a:t/>
            </a:r>
            <a:br>
              <a:rPr lang="en-US" sz="2200">
                <a:solidFill>
                  <a:srgbClr val="FFFFFF"/>
                </a:solidFill>
              </a:rPr>
            </a:br>
            <a:r>
              <a:rPr lang="en-US" sz="2200">
                <a:solidFill>
                  <a:srgbClr val="FFFFFF"/>
                </a:solidFill>
                <a:latin typeface="Times New Roman"/>
                <a:cs typeface="Times New Roman"/>
              </a:rPr>
              <a:t>s. 192A</a:t>
            </a:r>
            <a:endParaRPr lang="en-IN" sz="220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76" y="1852905"/>
            <a:ext cx="8486598" cy="3622666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Times New Roman"/>
                <a:cs typeface="Times New Roman"/>
              </a:rPr>
              <a:t>W.e.f. 01.04.2023</a:t>
            </a:r>
          </a:p>
          <a:p>
            <a:r>
              <a:rPr lang="en-US" dirty="0">
                <a:latin typeface="Times New Roman"/>
                <a:cs typeface="Times New Roman"/>
              </a:rPr>
              <a:t>TDS @10% on lumpsum due to an employee, wherever taxable</a:t>
            </a:r>
          </a:p>
          <a:p>
            <a:r>
              <a:rPr lang="en-US" dirty="0">
                <a:latin typeface="Times New Roman"/>
                <a:cs typeface="Times New Roman"/>
              </a:rPr>
              <a:t>No deduction when amount &lt;50000</a:t>
            </a:r>
          </a:p>
          <a:p>
            <a:r>
              <a:rPr lang="en-US" dirty="0">
                <a:latin typeface="Times New Roman"/>
                <a:cs typeface="Times New Roman"/>
              </a:rPr>
              <a:t>Requirement to obtain PAN of </a:t>
            </a:r>
            <a:r>
              <a:rPr lang="en-US" dirty="0" err="1">
                <a:latin typeface="Times New Roman"/>
                <a:cs typeface="Times New Roman"/>
              </a:rPr>
              <a:t>deductee</a:t>
            </a:r>
            <a:r>
              <a:rPr lang="en-US" dirty="0">
                <a:latin typeface="Times New Roman"/>
                <a:cs typeface="Times New Roman"/>
              </a:rPr>
              <a:t> omitted</a:t>
            </a:r>
          </a:p>
          <a:p>
            <a:r>
              <a:rPr lang="en-US" dirty="0">
                <a:latin typeface="Times New Roman"/>
                <a:cs typeface="Times New Roman"/>
              </a:rPr>
              <a:t>TDS @ 20%  - consequent to amendment u/s. 206AA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93F3CEDD-426D-0AA5-E2B2-763E3D32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0745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76" y="294538"/>
            <a:ext cx="8463812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TDS ON INTEREST ON SECURITIES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 193</a:t>
            </a:r>
            <a:endParaRPr lang="en-IN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77" y="1822560"/>
            <a:ext cx="8456251" cy="4462216"/>
          </a:xfrm>
        </p:spPr>
        <p:txBody>
          <a:bodyPr anchor="ctr">
            <a:normAutofit lnSpcReduction="1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W.e.f. 01.04.2023</a:t>
            </a:r>
          </a:p>
          <a:p>
            <a:r>
              <a:rPr lang="en-US" dirty="0">
                <a:latin typeface="Times New Roman"/>
                <a:cs typeface="Times New Roman"/>
              </a:rPr>
              <a:t>TDS on interest to a resident on securities issued by Co. @ 10%</a:t>
            </a:r>
          </a:p>
          <a:p>
            <a:r>
              <a:rPr lang="en-US" dirty="0">
                <a:latin typeface="Times New Roman"/>
                <a:cs typeface="Times New Roman"/>
              </a:rPr>
              <a:t>Exemption under Proviso (ix) withdrawn </a:t>
            </a:r>
            <a:endParaRPr lang="en-US" dirty="0"/>
          </a:p>
          <a:p>
            <a:pPr lvl="1"/>
            <a:r>
              <a:rPr lang="en-US" sz="2600" dirty="0">
                <a:latin typeface="Times New Roman"/>
                <a:cs typeface="Times New Roman"/>
              </a:rPr>
              <a:t>Dematerialized listed securities</a:t>
            </a:r>
          </a:p>
          <a:p>
            <a:pPr lvl="1"/>
            <a:r>
              <a:rPr lang="en-US" sz="2600" dirty="0">
                <a:latin typeface="Times New Roman"/>
                <a:cs typeface="Times New Roman"/>
              </a:rPr>
              <a:t>Debentures, etc.</a:t>
            </a:r>
          </a:p>
          <a:p>
            <a:pPr marL="354330"/>
            <a:r>
              <a:rPr lang="en-IN" dirty="0">
                <a:latin typeface="Times New Roman"/>
                <a:cs typeface="Times New Roman"/>
              </a:rPr>
              <a:t>To prevent leakage of tax on non-reflection in 26AS and AIS</a:t>
            </a:r>
          </a:p>
          <a:p>
            <a:pPr marL="354330"/>
            <a:r>
              <a:rPr lang="en-IN" dirty="0">
                <a:latin typeface="Times New Roman"/>
                <a:cs typeface="Times New Roman"/>
              </a:rPr>
              <a:t>Issues when purchases in secondary market includes interest element</a:t>
            </a:r>
          </a:p>
          <a:p>
            <a:pPr marL="411480" lvl="1" indent="0">
              <a:buNone/>
            </a:pPr>
            <a:endParaRPr lang="en-IN" sz="1700" dirty="0"/>
          </a:p>
          <a:p>
            <a:pPr marL="411480" lvl="1" indent="0">
              <a:buNone/>
            </a:pPr>
            <a:endParaRPr lang="en-IN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xmlns="" id="{291A9F78-6DDE-A426-B344-E6E5402F9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1348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36" y="294538"/>
            <a:ext cx="8777378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TDS IN CASE OF BUSINESS OR PROFESSION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 194R </a:t>
            </a:r>
            <a:endParaRPr lang="en-US" sz="2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567" y="1863020"/>
            <a:ext cx="8375331" cy="452290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411480" lvl="1" indent="0">
              <a:lnSpc>
                <a:spcPct val="90000"/>
              </a:lnSpc>
              <a:buNone/>
            </a:pPr>
            <a:endParaRPr lang="en-US" sz="1700" dirty="0"/>
          </a:p>
          <a:p>
            <a:pPr marL="411480" lvl="1" indent="0">
              <a:lnSpc>
                <a:spcPct val="90000"/>
              </a:lnSpc>
              <a:buNone/>
            </a:pPr>
            <a:endParaRPr lang="en-US" sz="1700" dirty="0"/>
          </a:p>
          <a:p>
            <a:pPr marL="411480" lvl="1" indent="0">
              <a:lnSpc>
                <a:spcPct val="90000"/>
              </a:lnSpc>
              <a:buNone/>
            </a:pPr>
            <a:endParaRPr lang="en-US" sz="1700" dirty="0"/>
          </a:p>
          <a:p>
            <a:pPr marL="411480" lvl="1" indent="0">
              <a:lnSpc>
                <a:spcPct val="90000"/>
              </a:lnSpc>
              <a:buNone/>
            </a:pPr>
            <a:endParaRPr lang="en-US" sz="1700" dirty="0"/>
          </a:p>
          <a:p>
            <a:pPr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New section inserted - W.e.f. 01.07.2022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Tax to be deducted @10% of value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on payment of benefit or perquisite 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to resident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monetary or non-monetary consideration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arising from Business or Profession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Threshold Limit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Rs. 20,000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Where payment is made in kind, covered by FA 2023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no TDS but ensure tax payment by payee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In case of Individual &amp; HUF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Times New Roman"/>
                <a:cs typeface="Times New Roman"/>
              </a:rPr>
              <a:t>specified limit to be check</a:t>
            </a:r>
            <a:r>
              <a:rPr lang="en-US" dirty="0">
                <a:latin typeface="Times New Roman"/>
                <a:cs typeface="Times New Roman"/>
              </a:rPr>
              <a:t>ed</a:t>
            </a:r>
          </a:p>
          <a:p>
            <a:pPr lvl="1">
              <a:lnSpc>
                <a:spcPct val="90000"/>
              </a:lnSpc>
            </a:pPr>
            <a:endParaRPr lang="en-US" sz="1700" dirty="0"/>
          </a:p>
          <a:p>
            <a:pPr lvl="1">
              <a:lnSpc>
                <a:spcPct val="90000"/>
              </a:lnSpc>
            </a:pPr>
            <a:endParaRPr lang="en-IN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EF8EE71C-491C-9C7D-2CD9-DA8F1F43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63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>
                <a:solidFill>
                  <a:srgbClr val="FFFFFF"/>
                </a:solidFill>
                <a:latin typeface="Times New Roman"/>
                <a:cs typeface="Times New Roman"/>
              </a:rPr>
              <a:t>TDS ON BENEFIT OR PERQUISITE ON BUSINESS OR PROFESSION</a:t>
            </a:r>
            <a:r>
              <a:rPr lang="en-US" sz="2200">
                <a:solidFill>
                  <a:srgbClr val="FFFFFF"/>
                </a:solidFill>
              </a:rPr>
              <a:t/>
            </a:r>
            <a:br>
              <a:rPr lang="en-US" sz="2200">
                <a:solidFill>
                  <a:srgbClr val="FFFFFF"/>
                </a:solidFill>
              </a:rPr>
            </a:br>
            <a:r>
              <a:rPr lang="en-US" sz="2200">
                <a:solidFill>
                  <a:srgbClr val="FFFFFF"/>
                </a:solidFill>
                <a:latin typeface="Times New Roman"/>
                <a:cs typeface="Times New Roman"/>
              </a:rPr>
              <a:t>s. 194R </a:t>
            </a:r>
            <a:endParaRPr lang="en-IN" sz="220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532A93A-85E5-BF35-CB24-147C8F8EBCD5}"/>
              </a:ext>
            </a:extLst>
          </p:cNvPr>
          <p:cNvSpPr txBox="1">
            <a:spLocks/>
          </p:cNvSpPr>
          <p:nvPr/>
        </p:nvSpPr>
        <p:spPr>
          <a:xfrm>
            <a:off x="401567" y="1863020"/>
            <a:ext cx="8375331" cy="4522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,Sans-Serif" panose="020B0604020202020204" pitchFamily="34" charset="0"/>
            </a:pPr>
            <a:r>
              <a:rPr lang="en-IN" sz="20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CBDT circular no 18/2022 dt. - FAQs on s.194R </a:t>
            </a:r>
          </a:p>
          <a:p>
            <a:pPr>
              <a:buFont typeface="Arial,Sans-Serif" panose="020B0604020202020204" pitchFamily="34" charset="0"/>
            </a:pPr>
            <a:r>
              <a:rPr lang="en-I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Such TDS liability can be discharged either </a:t>
            </a:r>
          </a:p>
          <a:p>
            <a:pPr marL="0" indent="0">
              <a:buNone/>
            </a:pPr>
            <a:r>
              <a:rPr lang="en-IN" sz="20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- </a:t>
            </a:r>
            <a:r>
              <a:rPr lang="en-US" sz="20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by grossing up the net amount or by paying the tax from his own pocket.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 -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by recovering the same from  the payee either by cash or from reducing the credit balance with him, if any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by ensuring that the payee has discharged the liability by way of advance tax</a:t>
            </a: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Provided to any employee- Covered under Salary</a:t>
            </a: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Provided to non-resident- covered under s.195</a:t>
            </a:r>
          </a:p>
          <a:p>
            <a:pPr>
              <a:buFont typeface="Arial,Sans-Serif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/>
              </a:rPr>
              <a:t>Default liable for Penalty u/s. 271C and Prosecution u/s.276B</a:t>
            </a:r>
          </a:p>
          <a:p>
            <a:pPr lvl="1">
              <a:lnSpc>
                <a:spcPct val="90000"/>
              </a:lnSpc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lnSpc>
                <a:spcPct val="90000"/>
              </a:lnSpc>
            </a:pPr>
            <a:endParaRPr lang="en-IN" sz="17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A5C138F0-B49D-48B0-E10D-1EB57CF2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4853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77" y="294538"/>
            <a:ext cx="8463811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TDS ON INCOME ON UNITS OF NON-RESIDENTS</a:t>
            </a:r>
            <a:b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 196A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532A93A-85E5-BF35-CB24-147C8F8EBCD5}"/>
              </a:ext>
            </a:extLst>
          </p:cNvPr>
          <p:cNvSpPr txBox="1">
            <a:spLocks/>
          </p:cNvSpPr>
          <p:nvPr/>
        </p:nvSpPr>
        <p:spPr>
          <a:xfrm>
            <a:off x="350992" y="1832674"/>
            <a:ext cx="8425906" cy="30663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,Sans-Serif" panose="020B0604020202020204" pitchFamily="34" charset="0"/>
            </a:pPr>
            <a:r>
              <a:rPr lang="en-US" dirty="0">
                <a:latin typeface="Times New Roman"/>
                <a:cs typeface="Times New Roman"/>
              </a:rPr>
              <a:t>W.e.f. 01.04.2023</a:t>
            </a:r>
          </a:p>
          <a:p>
            <a:pPr algn="just"/>
            <a:r>
              <a:rPr lang="en-US" dirty="0">
                <a:latin typeface="Times New Roman"/>
                <a:cs typeface="Times New Roman"/>
              </a:rPr>
              <a:t>TDS @20% of income 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Amendment to provide the benefit of concessional rate under DTAA</a:t>
            </a:r>
          </a:p>
          <a:p>
            <a:pPr>
              <a:buFont typeface="Arial,Sans-Serif" panose="020B0604020202020204" pitchFamily="34" charset="0"/>
              <a:buChar char="•"/>
            </a:pPr>
            <a:endParaRPr lang="en-US" dirty="0">
              <a:latin typeface="Times New Roman"/>
              <a:cs typeface="Times New Roman"/>
            </a:endParaRPr>
          </a:p>
          <a:p>
            <a:pPr lvl="1">
              <a:lnSpc>
                <a:spcPct val="90000"/>
              </a:lnSpc>
            </a:pPr>
            <a:endParaRPr lang="en-US" sz="1700"/>
          </a:p>
          <a:p>
            <a:pPr lvl="1">
              <a:lnSpc>
                <a:spcPct val="90000"/>
              </a:lnSpc>
            </a:pPr>
            <a:endParaRPr lang="en-IN" sz="170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4E8C7E96-DF0A-31A8-8392-B86EF268E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558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65DDD-20BE-409F-B78F-00E54824E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700">
                <a:solidFill>
                  <a:srgbClr val="FFFFFF"/>
                </a:solidFill>
              </a:rPr>
              <a:t>Comparative TDS and other direct tax collections</a:t>
            </a:r>
            <a:endParaRPr lang="en-IN" sz="27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BB89128B-D0C9-4E50-B27A-16D6991ECF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677516"/>
              </p:ext>
            </p:extLst>
          </p:nvPr>
        </p:nvGraphicFramePr>
        <p:xfrm>
          <a:off x="939413" y="2686841"/>
          <a:ext cx="7283760" cy="309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EE9E75E-9FAE-4699-9758-4B37C88133CB}"/>
              </a:ext>
            </a:extLst>
          </p:cNvPr>
          <p:cNvSpPr/>
          <p:nvPr/>
        </p:nvSpPr>
        <p:spPr>
          <a:xfrm>
            <a:off x="938781" y="5909022"/>
            <a:ext cx="7293454" cy="230832"/>
          </a:xfrm>
          <a:prstGeom prst="rect">
            <a:avLst/>
          </a:prstGeom>
          <a:solidFill>
            <a:srgbClr val="D2D2DA"/>
          </a:solidFill>
        </p:spPr>
        <p:txBody>
          <a:bodyPr wrap="square" lIns="91440" tIns="45720" rIns="91440" bIns="45720" anchor="t">
            <a:spAutoFit/>
          </a:bodyPr>
          <a:lstStyle/>
          <a:p>
            <a:pPr defTabSz="804672">
              <a:spcAft>
                <a:spcPts val="600"/>
              </a:spcAft>
              <a:buSzPct val="70000"/>
            </a:pPr>
            <a:r>
              <a:rPr lang="en-IN" sz="9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Source : </a:t>
            </a:r>
            <a:r>
              <a:rPr lang="en-IN" sz="900" b="1" kern="1200" dirty="0">
                <a:solidFill>
                  <a:srgbClr val="2E2E38"/>
                </a:solidFill>
                <a:latin typeface="+mn-lt"/>
                <a:ea typeface="+mn-ea"/>
                <a:cs typeface="+mn-cs"/>
              </a:rPr>
              <a:t>CBDT </a:t>
            </a:r>
            <a:r>
              <a:rPr lang="en-GB" sz="900" b="1" kern="1200" dirty="0">
                <a:latin typeface="+mn-lt"/>
                <a:ea typeface="+mn-ea"/>
                <a:cs typeface="+mn-cs"/>
              </a:rPr>
              <a:t>Time Series Data (2013-2019)</a:t>
            </a:r>
            <a:endParaRPr lang="en-IN" sz="900" b="1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11EEA850-1735-4AFD-A565-D97B0BDB1B9B}"/>
              </a:ext>
            </a:extLst>
          </p:cNvPr>
          <p:cNvSpPr txBox="1"/>
          <p:nvPr/>
        </p:nvSpPr>
        <p:spPr>
          <a:xfrm>
            <a:off x="6761066" y="2112579"/>
            <a:ext cx="1462107" cy="159645"/>
          </a:xfrm>
          <a:prstGeom prst="rect">
            <a:avLst/>
          </a:prstGeom>
          <a:noFill/>
        </p:spPr>
        <p:txBody>
          <a:bodyPr wrap="square" lIns="0" tIns="27418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defTabSz="804672">
              <a:lnSpc>
                <a:spcPct val="85000"/>
              </a:lnSpc>
              <a:spcAft>
                <a:spcPts val="396"/>
              </a:spcAft>
              <a:buClr>
                <a:schemeClr val="accent2"/>
              </a:buClr>
              <a:buSzPct val="70000"/>
            </a:pPr>
            <a:r>
              <a:rPr lang="en-IN" sz="1000" b="1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Percentage contribution</a:t>
            </a:r>
            <a:endParaRPr lang="en-IN" sz="1050" b="1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1A999A4-4979-D695-A48F-B8F2BF1BE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2EE43AA-85CF-9F01-C945-25446577D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17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76" y="294538"/>
            <a:ext cx="8463812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TDS ON CASH WITHDRAWLS FROM BANK 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 194N</a:t>
            </a:r>
            <a:endParaRPr lang="en-IN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82" y="1923711"/>
            <a:ext cx="8385447" cy="407784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W.e.f. 01.04.2023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Provision for TDS @ 2% of aggregate withdrawals where exceeds Rs. 1CR</a:t>
            </a:r>
          </a:p>
          <a:p>
            <a:r>
              <a:rPr lang="en-US" dirty="0">
                <a:latin typeface="Times New Roman"/>
                <a:cs typeface="Times New Roman"/>
              </a:rPr>
              <a:t>Amendment for relaxing limit to Rs. 3CR for co-operative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TDS</a:t>
            </a:r>
            <a:r>
              <a:rPr lang="en-US" sz="2600" dirty="0">
                <a:latin typeface="Times New Roman"/>
                <a:cs typeface="Times New Roman"/>
              </a:rPr>
              <a:t> @ 5% for non-tax filers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700"/>
          </a:p>
          <a:p>
            <a:pPr marL="109220" indent="0">
              <a:buNone/>
            </a:pPr>
            <a:endParaRPr lang="en-US" sz="17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C314DECD-DFD9-A96C-F739-5AFB5105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71009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F0A261-178A-0003-1A11-1D24A2958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TAXATION AND TDS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 194B, 194BB, 194BA, </a:t>
            </a:r>
            <a:endParaRPr lang="en-IN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CCA52-DF43-420D-AE37-F87CE492B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669" y="1885279"/>
            <a:ext cx="8436022" cy="5262557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Winning from lottery or crossword puzzle or card or gambling or betting or other game (s.115BB, s.194B) when winning exceeding Rs.10,000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Winning from horse race (s.115BB, s.194BB) exceeding Rs.10000 during the financial year. The limit qua FY.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Winning from online games (s.115BBJ, s. 194BA)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No threshold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Deduction at the time of withdrawal or at the year-end on Winnings comprised in such withdrawal or amount lying in account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If partly /wholly in kind, the responsible person should ensure tax payment before releasing the winnings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Higher tax rate for non-filers u/s.206AB not applicable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/>
                <a:cs typeface="Times New Roman"/>
              </a:rPr>
              <a:t>Default liable for Penalty u/s. 271C and Prosecution u/s.276B</a:t>
            </a:r>
          </a:p>
          <a:p>
            <a:pPr lvl="1">
              <a:lnSpc>
                <a:spcPct val="90000"/>
              </a:lnSpc>
            </a:pPr>
            <a:endParaRPr lang="en-US" sz="1400" dirty="0"/>
          </a:p>
          <a:p>
            <a:pPr lvl="2"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</a:pPr>
            <a:endParaRPr lang="en-IN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53D99B-8FA4-E171-8ACE-E73041F1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21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68342958-69FF-719F-6A65-39423FE2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034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186" y="294538"/>
            <a:ext cx="8595307" cy="1033669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CERTIFICATE FOR DEDUCTION AT LOWER RATE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 197</a:t>
            </a:r>
            <a:endParaRPr lang="en-IN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W.e.f. 01.04.2023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Provision for obtaining certificate from AO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Benefit extended to income received from units of REITs and Inv Its u/s. 194LBA</a:t>
            </a:r>
          </a:p>
          <a:p>
            <a:pPr lvl="1"/>
            <a:r>
              <a:rPr lang="en-US" sz="2600" dirty="0">
                <a:latin typeface="Times New Roman"/>
                <a:cs typeface="Times New Roman"/>
              </a:rPr>
              <a:t>Cases of Business Trust paying income to </a:t>
            </a:r>
            <a:r>
              <a:rPr lang="en-US" sz="2600" dirty="0" err="1">
                <a:latin typeface="Times New Roman"/>
                <a:cs typeface="Times New Roman"/>
              </a:rPr>
              <a:t>Non resident</a:t>
            </a:r>
            <a:r>
              <a:rPr lang="en-US" sz="2600" dirty="0">
                <a:latin typeface="Times New Roman"/>
                <a:cs typeface="Times New Roman"/>
              </a:rPr>
              <a:t> and TDS of 5%</a:t>
            </a:r>
          </a:p>
          <a:p>
            <a:pPr lvl="1"/>
            <a:endParaRPr lang="en-US" sz="1700"/>
          </a:p>
          <a:p>
            <a:pPr lvl="1"/>
            <a:endParaRPr lang="en-IN" sz="17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22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D1FA6882-3707-C901-F8BA-D635FE277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546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TDS/TCS FOR NON-FILERS OF ITR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 206AB &amp; 206CCA</a:t>
            </a:r>
            <a:endParaRPr lang="en-IN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452" y="1873136"/>
            <a:ext cx="8385446" cy="4128419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W.e.f. 01.04.2023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Provision for  TDS/TCS at higher rate for Non-filers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Specified persons not considered  as ‘Non-filers’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Amendment for Inclusion of persons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/>
                <a:cs typeface="Times New Roman"/>
              </a:rPr>
              <a:t>who are Not Required to file ROI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CG  to notify persons  not required to furnish ROI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23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4CC9C361-AB56-C5CA-79A9-AF9B7D44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5352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51A91BB-2215-CB03-C653-125BDBA5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24</a:t>
            </a:fld>
            <a:endParaRPr lang="en-US" sz="100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487089"/>
              </p:ext>
            </p:extLst>
          </p:nvPr>
        </p:nvGraphicFramePr>
        <p:xfrm>
          <a:off x="405616" y="457200"/>
          <a:ext cx="8332769" cy="59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5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653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7281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</a:t>
                      </a: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 194Q</a:t>
                      </a:r>
                    </a:p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[TDS on purchase of goods]</a:t>
                      </a:r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 206C</a:t>
                      </a:r>
                      <a:r>
                        <a:rPr lang="en-US" sz="16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(1H)</a:t>
                      </a:r>
                    </a:p>
                    <a:p>
                      <a:pPr algn="ctr"/>
                      <a:r>
                        <a:rPr lang="en-US" sz="1600" baseline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[TCS on sell of goods]</a:t>
                      </a:r>
                      <a:endParaRPr lang="en-IN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715" marR="65715" marT="32858" marB="3285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074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Nature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Tax deduction at source (</a:t>
                      </a:r>
                      <a:r>
                        <a:rPr lang="en-US" sz="1500" b="1">
                          <a:latin typeface="Times New Roman"/>
                          <a:cs typeface="Times New Roman"/>
                        </a:rPr>
                        <a:t>TDS</a:t>
                      </a:r>
                      <a:r>
                        <a:rPr lang="en-US" sz="1500">
                          <a:latin typeface="Times New Roman"/>
                          <a:cs typeface="Times New Roman"/>
                        </a:rPr>
                        <a:t>)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>
                          <a:latin typeface="Times New Roman"/>
                          <a:cs typeface="Times New Roman"/>
                        </a:rPr>
                        <a:t>Tax Collection at source (</a:t>
                      </a:r>
                      <a:r>
                        <a:rPr lang="en-US" sz="1500" b="1">
                          <a:latin typeface="Times New Roman"/>
                          <a:cs typeface="Times New Roman"/>
                        </a:rPr>
                        <a:t>TCS</a:t>
                      </a:r>
                      <a:r>
                        <a:rPr lang="en-US" sz="1500">
                          <a:latin typeface="Times New Roman"/>
                          <a:cs typeface="Times New Roman"/>
                        </a:rPr>
                        <a:t>)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  <a:p>
                      <a:pPr algn="ctr"/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419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Obligation on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Buyer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Seller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074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Obligation,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viz-a viz the turnover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Turnover exceeds Rs. 10 Cr.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in preceding financial year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8074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Transaction limit in previous year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  Rs. 50 lakhs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or more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8074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Nature of Payment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/ Receipt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Any sum for purchase of goods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Consideration for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sale of goods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419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Timing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Credit or payment, whichever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is early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Receipt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419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Rate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0.1%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69039"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Not applicable 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AutoNum type="romanLcPeriod"/>
                      </a:pPr>
                      <a:r>
                        <a:rPr lang="en-US" sz="1500">
                          <a:latin typeface="Times New Roman"/>
                          <a:cs typeface="Times New Roman"/>
                        </a:rPr>
                        <a:t>If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tax is deductible under any other provision</a:t>
                      </a:r>
                    </a:p>
                    <a:p>
                      <a:pPr marL="514350" indent="-514350" algn="ctr">
                        <a:buFont typeface="+mj-lt"/>
                        <a:buAutoNum type="romanLcPeriod"/>
                      </a:pP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If tax is collectible under any other provision except section 206C(1H)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marL="514350" indent="-514350" algn="ctr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500" kern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If tax is deducted by the buyer under any other provisions</a:t>
                      </a:r>
                      <a:endParaRPr lang="en-IN" sz="1500" kern="12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5715" marR="65715" marT="32858" marB="32858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801729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latin typeface="Times New Roman"/>
                          <a:cs typeface="Times New Roman"/>
                        </a:rPr>
                        <a:t>Deductee</a:t>
                      </a:r>
                      <a:r>
                        <a:rPr lang="en-US" sz="1500" dirty="0">
                          <a:latin typeface="Times New Roman"/>
                          <a:cs typeface="Times New Roman"/>
                        </a:rPr>
                        <a:t> / </a:t>
                      </a:r>
                      <a:r>
                        <a:rPr lang="en-US" sz="1500" dirty="0" err="1">
                          <a:latin typeface="Times New Roman"/>
                          <a:cs typeface="Times New Roman"/>
                        </a:rPr>
                        <a:t>Collectee</a:t>
                      </a:r>
                      <a:endParaRPr lang="en-IN" sz="1500" dirty="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>
                          <a:latin typeface="Times New Roman"/>
                          <a:cs typeface="Times New Roman"/>
                        </a:rPr>
                        <a:t>Any person who is a resident</a:t>
                      </a:r>
                      <a:r>
                        <a:rPr lang="en-US" sz="1500" baseline="0">
                          <a:latin typeface="Times New Roman"/>
                          <a:cs typeface="Times New Roman"/>
                        </a:rPr>
                        <a:t> i.e. seller</a:t>
                      </a:r>
                      <a:endParaRPr lang="en-IN" sz="1500">
                        <a:latin typeface="Times New Roman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tc>
                  <a:txBody>
                    <a:bodyPr/>
                    <a:lstStyle/>
                    <a:p>
                      <a:r>
                        <a:rPr lang="en-US" sz="1500" kern="1200">
                          <a:solidFill>
                            <a:schemeClr val="dk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A person who purchases the goods but does not include Govt, etc., local authority or importer</a:t>
                      </a:r>
                      <a:endParaRPr lang="en-IN" sz="1500" kern="1200">
                        <a:solidFill>
                          <a:schemeClr val="dk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5715" marR="65715" marT="32858" marB="32858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xmlns="" id="{4CEBBAD5-D0D4-22E7-D2FB-04AEF37A8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47385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bg1"/>
                </a:solidFill>
              </a:rPr>
              <a:t>Nina Kapasi </a:t>
            </a:r>
            <a:endParaRPr lang="en-US" b="1">
              <a:solidFill>
                <a:schemeClr val="bg1"/>
              </a:solidFill>
              <a:cs typeface="Calibri"/>
            </a:endParaRPr>
          </a:p>
          <a:p>
            <a:r>
              <a:rPr lang="en-IN" b="1" dirty="0">
                <a:solidFill>
                  <a:schemeClr val="bg1"/>
                </a:solidFill>
              </a:rPr>
              <a:t>Chartered Accountant</a:t>
            </a:r>
            <a:endParaRPr lang="en-US" b="1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5384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77" y="294538"/>
            <a:ext cx="8655997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ea typeface="+mn-ea"/>
                <a:cs typeface="Times New Roman"/>
              </a:rPr>
              <a:t>TDS IN CASE OF PURCHASE OF GOODS - I</a:t>
            </a:r>
            <a:r>
              <a:rPr lang="en-US" sz="2600" dirty="0">
                <a:latin typeface="Times New Roman"/>
                <a:ea typeface="+mn-ea"/>
                <a:cs typeface="Times New Roman"/>
              </a:rPr>
              <a:t/>
            </a:r>
            <a:br>
              <a:rPr lang="en-US" sz="2600" dirty="0">
                <a:latin typeface="Times New Roman"/>
                <a:ea typeface="+mn-ea"/>
                <a:cs typeface="Times New Roman"/>
              </a:rPr>
            </a:br>
            <a:r>
              <a:rPr lang="en-US" sz="2600" dirty="0">
                <a:solidFill>
                  <a:srgbClr val="FFFFFF"/>
                </a:solidFill>
                <a:latin typeface="Times New Roman"/>
                <a:ea typeface="+mn-ea"/>
                <a:cs typeface="Times New Roman"/>
              </a:rPr>
              <a:t>S. 194Q</a:t>
            </a:r>
            <a:endParaRPr lang="en-US" sz="2600" dirty="0"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31" y="1792215"/>
            <a:ext cx="8466367" cy="4664516"/>
          </a:xfrm>
        </p:spPr>
        <p:txBody>
          <a:bodyPr anchor="ctr">
            <a:normAutofit fontScale="92500" lnSpcReduction="10000"/>
          </a:bodyPr>
          <a:lstStyle/>
          <a:p>
            <a:pPr lvl="0">
              <a:buClrTx/>
            </a:pPr>
            <a:r>
              <a:rPr lang="en-US" dirty="0">
                <a:latin typeface="Times New Roman"/>
                <a:cs typeface="Times New Roman"/>
              </a:rPr>
              <a:t>W.e.f. 01.07.2021</a:t>
            </a:r>
          </a:p>
          <a:p>
            <a:pPr>
              <a:buClrTx/>
            </a:pPr>
            <a:r>
              <a:rPr lang="en-US" dirty="0">
                <a:latin typeface="Times New Roman"/>
                <a:cs typeface="Times New Roman"/>
              </a:rPr>
              <a:t>TDS by person responsible for paying any sum to any Resident for purchase of goods at 0.1% by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Person (Buyer) whose T/O is &gt; Rs. 10 Crores in the FY immediately preceding the FY in which the goods are bought</a:t>
            </a:r>
          </a:p>
          <a:p>
            <a:pPr>
              <a:buClrTx/>
            </a:pPr>
            <a:r>
              <a:rPr lang="en-US" dirty="0">
                <a:latin typeface="Times New Roman"/>
                <a:cs typeface="Times New Roman"/>
              </a:rPr>
              <a:t>TDS to be deducted if purchase of goods 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qua each seller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exceeds Rs. 50 Lacs</a:t>
            </a:r>
          </a:p>
          <a:p>
            <a:pPr>
              <a:buClrTx/>
            </a:pPr>
            <a:r>
              <a:rPr lang="en-US" dirty="0">
                <a:latin typeface="Times New Roman"/>
                <a:cs typeface="Times New Roman"/>
              </a:rPr>
              <a:t>Consequential amendments to s. 206AA, where TDS at 5%</a:t>
            </a:r>
          </a:p>
          <a:p>
            <a:pPr>
              <a:buClrTx/>
            </a:pPr>
            <a:r>
              <a:rPr lang="en-US" dirty="0">
                <a:latin typeface="Times New Roman"/>
                <a:cs typeface="Times New Roman"/>
              </a:rPr>
              <a:t>Overlapping jurisdiction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S.206C(1H) v/s 194Q</a:t>
            </a:r>
          </a:p>
          <a:p>
            <a:pPr lvl="1">
              <a:buClrTx/>
            </a:pPr>
            <a:endParaRPr lang="en-US" sz="1700"/>
          </a:p>
          <a:p>
            <a:pPr lvl="0">
              <a:buClrTx/>
            </a:pPr>
            <a:endParaRPr lang="en-US" sz="1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25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7EC6BEED-1790-5DA7-7992-0B7FC6483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TDS in case of Purchase of Goods - II</a:t>
            </a:r>
            <a:br>
              <a:rPr lang="en-US" sz="3200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sz="3200">
                <a:solidFill>
                  <a:srgbClr val="FFFFFF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s. 194Q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31" y="2045090"/>
            <a:ext cx="8436022" cy="2762889"/>
          </a:xfrm>
        </p:spPr>
        <p:txBody>
          <a:bodyPr anchor="ctr">
            <a:normAutofit/>
          </a:bodyPr>
          <a:lstStyle/>
          <a:p>
            <a:pPr>
              <a:buClrTx/>
            </a:pPr>
            <a:r>
              <a:rPr lang="en-US" dirty="0">
                <a:latin typeface="Times New Roman"/>
                <a:cs typeface="Times New Roman"/>
              </a:rPr>
              <a:t>Certain Issues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Trade discount, rebate, cash discount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GST net or gross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Stock and commodity exchange transactions</a:t>
            </a:r>
          </a:p>
          <a:p>
            <a:pPr lvl="1">
              <a:buClrTx/>
            </a:pPr>
            <a:r>
              <a:rPr lang="en-US" sz="2600" dirty="0">
                <a:latin typeface="Times New Roman"/>
                <a:cs typeface="Times New Roman"/>
              </a:rPr>
              <a:t>Higher TDS where 206AA/ AB applies</a:t>
            </a:r>
          </a:p>
          <a:p>
            <a:pPr lvl="1">
              <a:buClrTx/>
            </a:pPr>
            <a:endParaRPr lang="en-US" sz="1700"/>
          </a:p>
          <a:p>
            <a:pPr lvl="0">
              <a:buClrTx/>
            </a:pPr>
            <a:endParaRPr lang="en-US" sz="17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26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5A4510C3-7E25-8BE1-B496-4D38B0616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</a:rPr>
              <a:t>TDS ON VIRTUAL DIGITAL ASSET</a:t>
            </a:r>
            <a:br>
              <a:rPr lang="en-US" sz="3200">
                <a:solidFill>
                  <a:srgbClr val="FFFFFF"/>
                </a:solidFill>
              </a:rPr>
            </a:br>
            <a:r>
              <a:rPr lang="en-US" sz="3200">
                <a:solidFill>
                  <a:srgbClr val="FFFFFF"/>
                </a:solidFill>
              </a:rPr>
              <a:t>s. 194S</a:t>
            </a:r>
            <a:endParaRPr lang="en-IN" sz="32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452" y="1974286"/>
            <a:ext cx="8466367" cy="448244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W.e.f. 01.07.2022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 Deduction of tax @ 1% of purchase consideration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Char char="−"/>
            </a:pPr>
            <a:r>
              <a:rPr lang="en-US" sz="2600" dirty="0">
                <a:latin typeface="Times New Roman"/>
                <a:cs typeface="Times New Roman"/>
              </a:rPr>
              <a:t>on payment for transfer of virtual digital asset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Char char="−"/>
            </a:pPr>
            <a:r>
              <a:rPr lang="en-US" sz="2600" dirty="0">
                <a:latin typeface="Times New Roman"/>
                <a:cs typeface="Times New Roman"/>
              </a:rPr>
              <a:t>to resident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Where payment in kind 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/>
                <a:cs typeface="Times New Roman"/>
              </a:rPr>
              <a:t>no TDS but to ensure tax payment by payee 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Threshold limit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/>
                <a:cs typeface="Times New Roman"/>
              </a:rPr>
              <a:t>Rs. 50,000 – specified person</a:t>
            </a: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/>
                <a:cs typeface="Times New Roman"/>
              </a:rPr>
              <a:t>Rs. 10,000 – other than specified person</a:t>
            </a:r>
          </a:p>
          <a:p>
            <a:pPr>
              <a:lnSpc>
                <a:spcPct val="90000"/>
              </a:lnSpc>
              <a:buFont typeface="Times New Roman" panose="02020603050405020304" pitchFamily="18" charset="0"/>
              <a:buChar char="−"/>
            </a:pPr>
            <a:endParaRPr lang="en-US" sz="1400"/>
          </a:p>
          <a:p>
            <a:pPr lvl="1">
              <a:lnSpc>
                <a:spcPct val="90000"/>
              </a:lnSpc>
            </a:pPr>
            <a:endParaRPr lang="en-US" sz="1400"/>
          </a:p>
          <a:p>
            <a:pPr lvl="1">
              <a:lnSpc>
                <a:spcPct val="90000"/>
              </a:lnSpc>
            </a:pPr>
            <a:endParaRPr lang="en-IN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27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DF9CEA16-5BA5-0C79-7CA5-8830B041E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27116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</a:rPr>
              <a:t>TDS ON VIRTUAL DIGITAL ASSET</a:t>
            </a:r>
            <a:br>
              <a:rPr lang="en-US" sz="3200">
                <a:solidFill>
                  <a:srgbClr val="FFFFFF"/>
                </a:solidFill>
              </a:rPr>
            </a:br>
            <a:r>
              <a:rPr lang="en-US" sz="3200">
                <a:solidFill>
                  <a:srgbClr val="FFFFFF"/>
                </a:solidFill>
              </a:rPr>
              <a:t>s. 194S</a:t>
            </a:r>
            <a:endParaRPr lang="en-IN" sz="320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77" y="1357268"/>
            <a:ext cx="8466367" cy="448244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Amount credited to “suspense account” 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/>
                <a:cs typeface="Times New Roman"/>
              </a:rPr>
              <a:t>TDS provisions applicable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Specified person defined 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S.194O, S.203A &amp; 206AB not to apply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imes New Roman"/>
                <a:cs typeface="Times New Roman"/>
              </a:rPr>
              <a:t>No other provision to apply 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/>
                <a:cs typeface="Times New Roman"/>
              </a:rPr>
              <a:t>If TDS collected u/s 194S		  </a:t>
            </a:r>
            <a:endParaRPr lang="en-US" sz="2600" dirty="0"/>
          </a:p>
          <a:p>
            <a:pPr>
              <a:lnSpc>
                <a:spcPct val="90000"/>
              </a:lnSpc>
              <a:buFont typeface="Times New Roman" panose="02020603050405020304" pitchFamily="18" charset="0"/>
              <a:buChar char="−"/>
            </a:pPr>
            <a:endParaRPr lang="en-US" sz="1400"/>
          </a:p>
          <a:p>
            <a:pPr lvl="1">
              <a:lnSpc>
                <a:spcPct val="90000"/>
              </a:lnSpc>
            </a:pPr>
            <a:endParaRPr lang="en-US" sz="1400"/>
          </a:p>
          <a:p>
            <a:pPr lvl="1">
              <a:lnSpc>
                <a:spcPct val="90000"/>
              </a:lnSpc>
            </a:pPr>
            <a:endParaRPr lang="en-IN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28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xmlns="" id="{D2FA6CD0-B84F-F8B5-C132-851A59E1E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2837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AE0E7-0062-21C9-6494-0CC9CEE2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13" y="294538"/>
            <a:ext cx="8089555" cy="1033669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CREDIT FOR TDS REFLECTED IN LATER YEAR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>
                <a:solidFill>
                  <a:srgbClr val="FFFFFF"/>
                </a:solidFill>
                <a:latin typeface="Times New Roman"/>
                <a:cs typeface="Times New Roman"/>
              </a:rPr>
              <a:t>S.155(20)</a:t>
            </a:r>
            <a:endParaRPr lang="en-IN" sz="26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3D80C4-E10B-77C5-8DDE-F93A30D80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51" y="1812446"/>
            <a:ext cx="8648438" cy="4644285"/>
          </a:xfrm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90000"/>
              </a:lnSpc>
              <a:spcAft>
                <a:spcPts val="1100"/>
              </a:spcAft>
            </a:pPr>
            <a:endParaRPr lang="en-US" sz="1300" b="1" i="0">
              <a:effectLst/>
              <a:latin typeface="Georgia" panose="02040502050405020303" pitchFamily="18" charset="0"/>
            </a:endParaRPr>
          </a:p>
          <a:p>
            <a:pPr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latin typeface="Times New Roman"/>
                <a:cs typeface="Times New Roman"/>
              </a:rPr>
              <a:t>W.e.f. 01.10.2023</a:t>
            </a:r>
          </a:p>
          <a:p>
            <a:pPr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latin typeface="Times New Roman"/>
                <a:cs typeface="Times New Roman"/>
              </a:rPr>
              <a:t>TDS credit in the year in which income is offered to tax</a:t>
            </a:r>
          </a:p>
          <a:p>
            <a:pPr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latin typeface="Times New Roman"/>
                <a:cs typeface="Times New Roman"/>
              </a:rPr>
              <a:t>Mismatch on account of TDS appearing in Year 2 and Income offered in Year 1</a:t>
            </a:r>
          </a:p>
          <a:p>
            <a:pPr>
              <a:lnSpc>
                <a:spcPct val="90000"/>
              </a:lnSpc>
              <a:spcAft>
                <a:spcPts val="1100"/>
              </a:spcAft>
            </a:pPr>
            <a:r>
              <a:rPr lang="en-US" sz="2400" dirty="0">
                <a:latin typeface="Times New Roman"/>
                <a:cs typeface="Times New Roman"/>
              </a:rPr>
              <a:t>Arises </a:t>
            </a:r>
            <a:r>
              <a:rPr lang="en-US" dirty="0">
                <a:latin typeface="Times New Roman"/>
                <a:cs typeface="Times New Roman"/>
              </a:rPr>
              <a:t>due to different method of accounting</a:t>
            </a:r>
          </a:p>
          <a:p>
            <a:pPr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latin typeface="Times New Roman"/>
                <a:cs typeface="Times New Roman"/>
              </a:rPr>
              <a:t>Can make an application to claim the credit in the year in which the income is offered to tax. </a:t>
            </a:r>
          </a:p>
          <a:p>
            <a:pPr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latin typeface="Times New Roman"/>
                <a:cs typeface="Times New Roman"/>
              </a:rPr>
              <a:t>Within two years of a FY in which tax credit is reflected.</a:t>
            </a:r>
          </a:p>
          <a:p>
            <a:pPr>
              <a:lnSpc>
                <a:spcPct val="90000"/>
              </a:lnSpc>
              <a:spcAft>
                <a:spcPts val="1100"/>
              </a:spcAft>
            </a:pPr>
            <a:r>
              <a:rPr lang="en-US" dirty="0">
                <a:latin typeface="Times New Roman"/>
                <a:cs typeface="Times New Roman"/>
              </a:rPr>
              <a:t>Though this is a welcome step by the government towards simplifying compliances, the prior years' tax credit issue remains unresolved.</a:t>
            </a:r>
          </a:p>
          <a:p>
            <a:pPr>
              <a:lnSpc>
                <a:spcPct val="90000"/>
              </a:lnSpc>
            </a:pPr>
            <a:endParaRPr lang="en-IN" sz="13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BA95DC-0F0C-F28A-751C-FF9D6CE82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29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C5942A12-1BEF-02D3-05AE-17A3EFA86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444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F70A6D-AF94-354E-16EC-98EF2D823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IN" sz="3500">
                <a:solidFill>
                  <a:srgbClr val="FFFFFF"/>
                </a:solidFill>
              </a:rPr>
              <a:t>TDS/TCS - Importance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78DB572-838B-9D84-7F3F-63E276E0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 flipH="1">
            <a:off x="-748644" y="4447391"/>
            <a:ext cx="2745805" cy="1270744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IN" sz="900" dirty="0">
                <a:solidFill>
                  <a:srgbClr val="FFFFFF"/>
                </a:solidFill>
              </a:rPr>
              <a:t>Nina Kapasi                                                    Chartered Accountant</a:t>
            </a:r>
            <a:endParaRPr lang="en-US" sz="9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EB16EB-B351-0371-B3F4-9FDE7DBC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674A6EB-D199-F3E2-6E90-21F0147C5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N"/>
              <a:t>Important part of Govt’s move towards Digital Tax Administration</a:t>
            </a:r>
            <a:endParaRPr lang="en-US"/>
          </a:p>
          <a:p>
            <a:pPr lvl="0"/>
            <a:r>
              <a:rPr lang="en-IN"/>
              <a:t>Expansion of TDS/TCS applicability</a:t>
            </a:r>
            <a:endParaRPr lang="en-US"/>
          </a:p>
          <a:p>
            <a:pPr lvl="0"/>
            <a:r>
              <a:rPr lang="en-IN"/>
              <a:t>26AS/AIS – leading to Pre-filled IT return</a:t>
            </a:r>
            <a:endParaRPr lang="en-US"/>
          </a:p>
          <a:p>
            <a:pPr lvl="0"/>
            <a:r>
              <a:rPr lang="en-IN"/>
              <a:t>Sharing of information between CBDT and CBIC</a:t>
            </a:r>
            <a:endParaRPr lang="en-US"/>
          </a:p>
          <a:p>
            <a:pPr lvl="0"/>
            <a:r>
              <a:rPr lang="en-IN"/>
              <a:t>Faceless assessments and faceless appeals</a:t>
            </a:r>
            <a:endParaRPr lang="en-US"/>
          </a:p>
          <a:p>
            <a:pPr lvl="0"/>
            <a:r>
              <a:rPr lang="en-IN"/>
              <a:t>Use of Data mining techniques and advanced techniques</a:t>
            </a:r>
            <a:endParaRPr lang="en-US"/>
          </a:p>
          <a:p>
            <a:pPr lvl="0"/>
            <a:r>
              <a:rPr lang="en-IN"/>
              <a:t>Idea is to collate the data from all sources and identify inconsistencies across various fillings/ legislations and make non-intrusive assessments based on reliable data</a:t>
            </a:r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FAEB6B80-B6D3-5ABD-26BE-D79D743B7ECF}"/>
              </a:ext>
            </a:extLst>
          </p:cNvPr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2209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1F74A3-2201-F600-C415-127B10B2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TAX AUDIT APPLICABILITY</a:t>
            </a:r>
            <a:endParaRPr lang="en-IN" sz="35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3C3046-C0BA-FEF6-2B6A-E68EB8F2D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76" y="1792214"/>
            <a:ext cx="8516943" cy="1498509"/>
          </a:xfrm>
        </p:spPr>
        <p:txBody>
          <a:bodyPr anchor="ctr">
            <a:normAutofit fontScale="85000" lnSpcReduction="10000"/>
          </a:bodyPr>
          <a:lstStyle/>
          <a:p>
            <a:pPr lvl="1"/>
            <a:r>
              <a:rPr lang="en-US" dirty="0">
                <a:latin typeface="Times New Roman"/>
                <a:cs typeface="Times New Roman"/>
              </a:rPr>
              <a:t>Cl. 21(b): </a:t>
            </a:r>
            <a:r>
              <a:rPr lang="en-US" b="0" i="0" dirty="0">
                <a:effectLst/>
                <a:latin typeface="Arial"/>
                <a:cs typeface="Times New Roman"/>
              </a:rPr>
              <a:t>Amount Inadmissible under section 40(a)(</a:t>
            </a:r>
            <a:r>
              <a:rPr lang="en-US" b="0" i="0" dirty="0" err="1">
                <a:effectLst/>
                <a:latin typeface="Arial"/>
                <a:cs typeface="Times New Roman"/>
              </a:rPr>
              <a:t>i</a:t>
            </a:r>
            <a:r>
              <a:rPr lang="en-US" b="0" i="0" dirty="0">
                <a:effectLst/>
                <a:latin typeface="Arial"/>
                <a:cs typeface="Times New Roman"/>
              </a:rPr>
              <a:t>) and section 40(a)(</a:t>
            </a:r>
            <a:r>
              <a:rPr lang="en-US" b="0" i="0" dirty="0" err="1">
                <a:effectLst/>
                <a:latin typeface="Arial"/>
                <a:cs typeface="Times New Roman"/>
              </a:rPr>
              <a:t>ia</a:t>
            </a:r>
            <a:r>
              <a:rPr lang="en-US" b="0" i="0" dirty="0">
                <a:effectLst/>
                <a:latin typeface="Arial"/>
                <a:cs typeface="Times New Roman"/>
              </a:rPr>
              <a:t>)</a:t>
            </a:r>
          </a:p>
          <a:p>
            <a:endParaRPr lang="en-US" sz="1700" dirty="0"/>
          </a:p>
          <a:p>
            <a:pPr marL="0" indent="0">
              <a:buNone/>
            </a:pPr>
            <a:r>
              <a:rPr lang="en-US" sz="1700" dirty="0"/>
              <a:t/>
            </a:r>
            <a:br>
              <a:rPr lang="en-US" sz="1700" dirty="0"/>
            </a:br>
            <a:r>
              <a:rPr lang="en-US" sz="1700" dirty="0"/>
              <a:t/>
            </a:r>
            <a:br>
              <a:rPr lang="en-US" sz="1700" dirty="0"/>
            </a:br>
            <a:endParaRPr lang="en-IN" sz="17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D953532-E663-9DC8-1FE8-5073B49EF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30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xmlns="" id="{1DD23FC6-7496-DAEF-DA9D-0EA1D909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69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AC96A8-12A1-B668-9484-4A55ACDBF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</a:rPr>
              <a:t>TAX AUDIT APPLICABILITY</a:t>
            </a:r>
            <a:br>
              <a:rPr lang="en-US" sz="3200">
                <a:solidFill>
                  <a:srgbClr val="FFFFFF"/>
                </a:solidFill>
              </a:rPr>
            </a:br>
            <a:endParaRPr lang="en-IN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FCA96E-0999-01B6-79B9-9B201F0DC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77" y="1771985"/>
            <a:ext cx="8436021" cy="4684746"/>
          </a:xfrm>
        </p:spPr>
        <p:txBody>
          <a:bodyPr anchor="ctr">
            <a:normAutofit fontScale="92500"/>
          </a:bodyPr>
          <a:lstStyle/>
          <a:p>
            <a:r>
              <a:rPr lang="en-US" dirty="0">
                <a:latin typeface="Times New Roman"/>
                <a:cs typeface="Times New Roman"/>
              </a:rPr>
              <a:t>Reporting under cl.</a:t>
            </a:r>
            <a:endParaRPr lang="en-US" dirty="0"/>
          </a:p>
          <a:p>
            <a:r>
              <a:rPr lang="en-US" dirty="0">
                <a:latin typeface="Times New Roman"/>
                <a:cs typeface="Times New Roman"/>
              </a:rPr>
              <a:t>34(a) Whether the </a:t>
            </a:r>
            <a:r>
              <a:rPr lang="en-US" dirty="0" err="1">
                <a:latin typeface="Times New Roman"/>
                <a:cs typeface="Times New Roman"/>
              </a:rPr>
              <a:t>assessee</a:t>
            </a:r>
            <a:r>
              <a:rPr lang="en-US" dirty="0">
                <a:latin typeface="Times New Roman"/>
                <a:cs typeface="Times New Roman"/>
              </a:rPr>
              <a:t> is required to deduct or collect tax as per the provisions of Chapter XVII-B or Ch </a:t>
            </a:r>
            <a:r>
              <a:rPr lang="en-US" dirty="0" err="1">
                <a:latin typeface="Times New Roman"/>
                <a:cs typeface="Times New Roman"/>
              </a:rPr>
              <a:t>apter</a:t>
            </a:r>
            <a:r>
              <a:rPr lang="en-US" dirty="0">
                <a:latin typeface="Times New Roman"/>
                <a:cs typeface="Times New Roman"/>
              </a:rPr>
              <a:t> XVII-BB, if yes please furnish: TAN, Section, Nature of payment,  total amount of payment, amount liable for </a:t>
            </a:r>
            <a:r>
              <a:rPr lang="en-US" dirty="0" err="1">
                <a:latin typeface="Times New Roman"/>
                <a:cs typeface="Times New Roman"/>
              </a:rPr>
              <a:t>tds</a:t>
            </a:r>
            <a:r>
              <a:rPr lang="en-US" dirty="0">
                <a:latin typeface="Times New Roman"/>
                <a:cs typeface="Times New Roman"/>
              </a:rPr>
              <a:t>,  amount on which TDS deducted, shortfall if any </a:t>
            </a:r>
          </a:p>
          <a:p>
            <a:r>
              <a:rPr lang="en-US" dirty="0">
                <a:latin typeface="Times New Roman"/>
                <a:cs typeface="Times New Roman"/>
              </a:rPr>
              <a:t>34(b)Whether the </a:t>
            </a:r>
            <a:r>
              <a:rPr lang="en-US" dirty="0" err="1">
                <a:latin typeface="Times New Roman"/>
                <a:cs typeface="Times New Roman"/>
              </a:rPr>
              <a:t>assessee</a:t>
            </a:r>
            <a:r>
              <a:rPr lang="en-US" dirty="0">
                <a:latin typeface="Times New Roman"/>
                <a:cs typeface="Times New Roman"/>
              </a:rPr>
              <a:t> is required to furnish the statement of tax deducted or tax collected. If yes please furnish the details</a:t>
            </a:r>
          </a:p>
          <a:p>
            <a:r>
              <a:rPr lang="en-US" dirty="0">
                <a:latin typeface="Times New Roman"/>
                <a:cs typeface="Times New Roman"/>
              </a:rPr>
              <a:t>34(c)</a:t>
            </a:r>
          </a:p>
          <a:p>
            <a:r>
              <a:rPr lang="en-US" dirty="0">
                <a:latin typeface="Times New Roman"/>
                <a:cs typeface="Times New Roman"/>
              </a:rPr>
              <a:t>Whether the </a:t>
            </a:r>
            <a:r>
              <a:rPr lang="en-US" dirty="0" err="1">
                <a:latin typeface="Times New Roman"/>
                <a:cs typeface="Times New Roman"/>
              </a:rPr>
              <a:t>assessee</a:t>
            </a:r>
            <a:r>
              <a:rPr lang="en-US" dirty="0">
                <a:latin typeface="Times New Roman"/>
                <a:cs typeface="Times New Roman"/>
              </a:rPr>
              <a:t> is liable to pay interest under section 201(1A) or section 206C(7). If yes, details to be furnished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6641E5-EAD6-6C01-CC93-4AC57A0A0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31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38DF8C49-2279-FE56-DB71-F3A9DD5DD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8269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43C48B49-6135-48B6-AC0F-97E5D8D1F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8B853C-5643-490D-7319-5C28C702A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324" y="1146412"/>
            <a:ext cx="6760761" cy="240200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9715DAF0-AE1B-46C9-8A6B-DB2AA05A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6" y="4374554"/>
            <a:ext cx="9144005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DC631C0B-6DA6-4E57-8231-CE32B3434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105491" y="4374554"/>
            <a:ext cx="3038508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256AC18-FB41-4977-8B0C-F5082335AB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0" y="4379429"/>
            <a:ext cx="9143988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AFF4A713-7B75-4B21-90D7-5AB19547C7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6" y="4380927"/>
            <a:ext cx="9144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4259EAC-C0D0-20E5-FC03-6D759805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46837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32</a:t>
            </a:fld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1B94BB33-77F0-82BE-47CF-FA1C5DBA1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23842" y="5898771"/>
            <a:ext cx="3773922" cy="8607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rgbClr val="FFFFFF"/>
                </a:solidFill>
              </a:rPr>
              <a:t> </a:t>
            </a:r>
            <a:r>
              <a:rPr lang="en-US" sz="14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Nina Kapasi</a:t>
            </a:r>
            <a:r>
              <a:rPr lang="en-US" sz="1400" b="1" dirty="0">
                <a:solidFill>
                  <a:srgbClr val="FFFFFF"/>
                </a:solidFill>
              </a:rPr>
              <a:t> </a:t>
            </a:r>
            <a:endParaRPr lang="en-US" sz="1400" b="1">
              <a:solidFill>
                <a:srgbClr val="898989"/>
              </a:solidFill>
              <a:cs typeface="Calibri"/>
            </a:endParaRPr>
          </a:p>
          <a:p>
            <a:pPr>
              <a:spcAft>
                <a:spcPts val="600"/>
              </a:spcAft>
            </a:pPr>
            <a:r>
              <a:rPr lang="en-US" sz="14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Chartered Accountant</a:t>
            </a:r>
            <a:endParaRPr lang="en-US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477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2BAA7-E9B9-BD61-E2CB-0556B148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IN" sz="3500" dirty="0">
                <a:solidFill>
                  <a:srgbClr val="FFFFFF"/>
                </a:solidFill>
              </a:rPr>
              <a:t>TDS/TCS -  Importance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F4D6F7-66B7-DDF9-ADAA-400779AC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208" y="6237312"/>
            <a:ext cx="3086100" cy="96840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IN" sz="900">
                <a:solidFill>
                  <a:srgbClr val="FFFFFF"/>
                </a:solidFill>
              </a:rPr>
              <a:t>Nina Kapasi                                                    Chartered Accountant</a:t>
            </a:r>
            <a:endParaRPr lang="en-US" sz="90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1C3D71-8A4B-37AA-12A8-5C9F7041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74A803-B8DD-B38B-D39D-D0C0CF21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935" y="1579970"/>
            <a:ext cx="8533050" cy="476872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lvl="0" indent="0">
              <a:buNone/>
            </a:pPr>
            <a:r>
              <a:rPr lang="en-IN" b="1" u="sng" dirty="0">
                <a:latin typeface="Times New Roman"/>
                <a:cs typeface="Times New Roman"/>
              </a:rPr>
              <a:t>For Tax </a:t>
            </a:r>
            <a:r>
              <a:rPr lang="en-IN" b="1" u="sng" dirty="0" err="1">
                <a:latin typeface="Times New Roman"/>
                <a:cs typeface="Times New Roman"/>
              </a:rPr>
              <a:t>Deductor</a:t>
            </a:r>
            <a:r>
              <a:rPr lang="en-IN" b="1" u="sng" dirty="0">
                <a:latin typeface="Times New Roman"/>
                <a:cs typeface="Times New Roman"/>
              </a:rPr>
              <a:t>:</a:t>
            </a:r>
            <a:endParaRPr lang="en-US" u="sng" dirty="0">
              <a:latin typeface="Times New Roman"/>
              <a:cs typeface="Times New Roman"/>
            </a:endParaRPr>
          </a:p>
          <a:p>
            <a:r>
              <a:rPr lang="en-IN" sz="2800" dirty="0"/>
              <a:t>Honorary tax collector - going on philosophy with “Pay as you earn” – ‘Deduct as it is being earned”</a:t>
            </a:r>
          </a:p>
          <a:p>
            <a:r>
              <a:rPr lang="en-US" sz="2800" dirty="0"/>
              <a:t>Obtain TAN for TDS/TCS in Form 49B- exceptions – s.194-IA, s.194-IB, s.194M</a:t>
            </a:r>
          </a:p>
          <a:p>
            <a:r>
              <a:rPr lang="en-IN" sz="2800" dirty="0"/>
              <a:t>No additional financial burden but responsible for</a:t>
            </a:r>
            <a:endParaRPr lang="en-US" sz="2800" dirty="0"/>
          </a:p>
          <a:p>
            <a:pPr lvl="1"/>
            <a:r>
              <a:rPr lang="en-IN" sz="2600" dirty="0">
                <a:latin typeface="Times New Roman"/>
                <a:cs typeface="Times New Roman"/>
              </a:rPr>
              <a:t>Deduction on the right amount, at the right rate under right section and in time</a:t>
            </a:r>
          </a:p>
          <a:p>
            <a:pPr lvl="1"/>
            <a:r>
              <a:rPr lang="en-IN" sz="2600" dirty="0">
                <a:latin typeface="Times New Roman"/>
                <a:cs typeface="Times New Roman"/>
              </a:rPr>
              <a:t>Rate will not include surcharge/cess except salary</a:t>
            </a:r>
          </a:p>
          <a:p>
            <a:pPr lvl="1"/>
            <a:r>
              <a:rPr lang="en-IN" sz="2600" dirty="0">
                <a:latin typeface="Times New Roman"/>
                <a:cs typeface="Times New Roman"/>
              </a:rPr>
              <a:t>If no PAN s.206AA- Higher of rate prescribed or 20% </a:t>
            </a:r>
            <a:endParaRPr lang="en-IN" sz="2600" dirty="0"/>
          </a:p>
          <a:p>
            <a:pPr lvl="1"/>
            <a:r>
              <a:rPr lang="en-IN" sz="2600" dirty="0">
                <a:latin typeface="Times New Roman"/>
                <a:cs typeface="Times New Roman"/>
              </a:rPr>
              <a:t>In case of non-filer s.206AB-  Higher of twice the rate prescribed or 5%</a:t>
            </a:r>
          </a:p>
          <a:p>
            <a:pPr marL="0" lvl="0" indent="0">
              <a:buNone/>
            </a:pPr>
            <a:endParaRPr lang="en-IN" sz="3200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xmlns="" id="{164AADF8-B438-1C89-457C-E7C6561EF4C4}"/>
              </a:ext>
            </a:extLst>
          </p:cNvPr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148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2BAA7-E9B9-BD61-E2CB-0556B148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IN" sz="3500" dirty="0">
                <a:solidFill>
                  <a:srgbClr val="FFFFFF"/>
                </a:solidFill>
              </a:rPr>
              <a:t>TDS/TCS -  Importance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F4D6F7-66B7-DDF9-ADAA-400779AC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208" y="6237312"/>
            <a:ext cx="3086100" cy="96840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IN" sz="900">
                <a:solidFill>
                  <a:srgbClr val="FFFFFF"/>
                </a:solidFill>
              </a:rPr>
              <a:t>Nina Kapasi                                                    Chartered Accountant</a:t>
            </a:r>
            <a:endParaRPr lang="en-US" sz="90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1C3D71-8A4B-37AA-12A8-5C9F7041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74A803-B8DD-B38B-D39D-D0C0CF21D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en-IN" b="1" u="sng" dirty="0">
                <a:latin typeface="Times New Roman"/>
                <a:cs typeface="Times New Roman"/>
              </a:rPr>
              <a:t>For Tax </a:t>
            </a:r>
            <a:r>
              <a:rPr lang="en-IN" b="1" u="sng" dirty="0" err="1">
                <a:latin typeface="Times New Roman"/>
                <a:cs typeface="Times New Roman"/>
              </a:rPr>
              <a:t>Deductor</a:t>
            </a:r>
            <a:r>
              <a:rPr lang="en-IN" b="1" u="sng" dirty="0">
                <a:latin typeface="Times New Roman"/>
                <a:cs typeface="Times New Roman"/>
              </a:rPr>
              <a:t>:</a:t>
            </a:r>
            <a:endParaRPr lang="en-US" u="sng" dirty="0">
              <a:latin typeface="Times New Roman"/>
              <a:cs typeface="Times New Roman"/>
            </a:endParaRPr>
          </a:p>
          <a:p>
            <a:r>
              <a:rPr lang="en-IN" dirty="0">
                <a:latin typeface="Times New Roman"/>
                <a:cs typeface="Times New Roman"/>
              </a:rPr>
              <a:t>Payment to Government treasury in time – Challan ITNS 281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IN" dirty="0">
                <a:latin typeface="Times New Roman"/>
                <a:cs typeface="Times New Roman"/>
              </a:rPr>
              <a:t>Upload quarterly statements in 24Q, 26Q, 27Q, 26QB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IN" dirty="0">
                <a:latin typeface="Times New Roman"/>
                <a:cs typeface="Times New Roman"/>
              </a:rPr>
              <a:t>Deliver TDS certificates in Form 16/16A downloaded from NSDL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IN" dirty="0">
                <a:latin typeface="Times New Roman"/>
                <a:cs typeface="Times New Roman"/>
              </a:rPr>
              <a:t>Not applicable to Individual or HUF, unless turnover/gross receipts of Business/Profession is &gt;1cr/50L in immediately preceding FY- Exceptions s.194IA, s.194 IB and s.194M</a:t>
            </a:r>
            <a:endParaRPr lang="en-US" dirty="0">
              <a:latin typeface="Times New Roman"/>
              <a:cs typeface="Times New Roman"/>
            </a:endParaRPr>
          </a:p>
          <a:p>
            <a:endParaRPr lang="en-US" sz="2100" dirty="0"/>
          </a:p>
          <a:p>
            <a:endParaRPr lang="en-IN" sz="3300" dirty="0">
              <a:latin typeface="Times New Roman"/>
              <a:cs typeface="Times New Roman"/>
            </a:endParaRPr>
          </a:p>
          <a:p>
            <a:pPr marL="0" lvl="0" indent="0">
              <a:buNone/>
            </a:pPr>
            <a:endParaRPr lang="en-IN" sz="32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85176B28-F2AA-C98B-703C-AA0E75FCF0FE}"/>
              </a:ext>
            </a:extLst>
          </p:cNvPr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0268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ACC6370-2D7E-4714-9D71-7542949D7D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68B3F68-107C-434F-AA38-110D5EA91B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AAD0DBB9-1A4B-4391-81D4-CB19F9AB9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63BBA22-50EA-4C4D-BE05-F1CE4E63AA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2BAA7-E9B9-BD61-E2CB-0556B148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IN" sz="3500" dirty="0">
                <a:solidFill>
                  <a:srgbClr val="FFFFFF"/>
                </a:solidFill>
              </a:rPr>
              <a:t>TDS/TCS -  Importance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F4D6F7-66B7-DDF9-ADAA-400779AC5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5208" y="6237312"/>
            <a:ext cx="3086100" cy="96840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IN" sz="900">
                <a:solidFill>
                  <a:srgbClr val="FFFFFF"/>
                </a:solidFill>
              </a:rPr>
              <a:t>Nina Kapasi                                                    Chartered Accountant</a:t>
            </a:r>
            <a:endParaRPr lang="en-US" sz="90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41C3D71-8A4B-37AA-12A8-5C9F7041D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74A803-B8DD-B38B-D39D-D0C0CF21D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r>
              <a:rPr lang="en-IN" b="1" u="sng" dirty="0">
                <a:latin typeface="Times New Roman"/>
                <a:cs typeface="Times New Roman"/>
              </a:rPr>
              <a:t>For Tax </a:t>
            </a:r>
            <a:r>
              <a:rPr lang="en-IN" b="1" u="sng" dirty="0" err="1">
                <a:latin typeface="Times New Roman"/>
                <a:cs typeface="Times New Roman"/>
              </a:rPr>
              <a:t>Deductee</a:t>
            </a:r>
            <a:r>
              <a:rPr lang="en-IN" b="1" u="sng" dirty="0">
                <a:latin typeface="Times New Roman"/>
                <a:cs typeface="Times New Roman"/>
              </a:rPr>
              <a:t>:</a:t>
            </a:r>
            <a:endParaRPr lang="en-US" u="sng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IN" b="1" u="sng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Entitled to only Net amount, but taxable on Gross Amount</a:t>
            </a:r>
          </a:p>
          <a:p>
            <a:r>
              <a:rPr lang="en-US" dirty="0">
                <a:latin typeface="Times New Roman"/>
                <a:cs typeface="Times New Roman"/>
              </a:rPr>
              <a:t>Entitled to get credit of TDS/ TCS</a:t>
            </a:r>
          </a:p>
          <a:p>
            <a:r>
              <a:rPr lang="en-US" dirty="0">
                <a:latin typeface="Times New Roman"/>
                <a:cs typeface="Times New Roman"/>
              </a:rPr>
              <a:t>Can apply for lower deduction of tax/ Nil deduction of tax application to AO or submit Form 15G/15H where applicable</a:t>
            </a:r>
            <a:endParaRPr lang="en-US" dirty="0"/>
          </a:p>
          <a:p>
            <a:endParaRPr lang="en-US" sz="2100" dirty="0"/>
          </a:p>
          <a:p>
            <a:endParaRPr lang="en-IN" sz="3300" dirty="0">
              <a:latin typeface="Times New Roman"/>
              <a:cs typeface="Times New Roman"/>
            </a:endParaRPr>
          </a:p>
          <a:p>
            <a:pPr marL="0" lvl="0" indent="0">
              <a:buNone/>
            </a:pPr>
            <a:endParaRPr lang="en-IN" sz="3200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1724A477-DAA3-1DA3-C0F7-2D1A761EF693}"/>
              </a:ext>
            </a:extLst>
          </p:cNvPr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429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30ECC-B1BE-F18A-E784-99517857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IN" sz="3500">
                <a:solidFill>
                  <a:srgbClr val="FFFFFF"/>
                </a:solidFill>
              </a:rPr>
              <a:t>General Scheme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9E7782-CDA6-40A1-C551-7E8C6176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370793" y="1984248"/>
            <a:ext cx="3086099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IN" sz="900">
                <a:solidFill>
                  <a:srgbClr val="FFFFFF"/>
                </a:solidFill>
              </a:rPr>
              <a:t>Nina Kapasi                                                    Chartered Accountant</a:t>
            </a:r>
            <a:endParaRPr lang="en-US" sz="9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491CE9-6A2A-B2DB-FF89-C22877D84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76" y="1761870"/>
            <a:ext cx="8527058" cy="496796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en-IN" dirty="0">
              <a:latin typeface="Times New Roman"/>
              <a:cs typeface="Times New Roman"/>
            </a:endParaRPr>
          </a:p>
          <a:p>
            <a:r>
              <a:rPr lang="en-IN" dirty="0">
                <a:latin typeface="Times New Roman"/>
                <a:cs typeface="Times New Roman"/>
              </a:rPr>
              <a:t>Business expenses of revenue nature covered: </a:t>
            </a:r>
            <a:endParaRPr lang="en-US" dirty="0">
              <a:latin typeface="Times New Roman"/>
              <a:cs typeface="Times New Roman"/>
            </a:endParaRPr>
          </a:p>
          <a:p>
            <a:pPr lvl="1"/>
            <a:r>
              <a:rPr lang="en-IN" dirty="0">
                <a:latin typeface="Times New Roman"/>
                <a:cs typeface="Times New Roman"/>
              </a:rPr>
              <a:t>Salary – s.192, </a:t>
            </a:r>
          </a:p>
          <a:p>
            <a:pPr lvl="1"/>
            <a:r>
              <a:rPr lang="en-IN" dirty="0">
                <a:latin typeface="Times New Roman"/>
                <a:cs typeface="Times New Roman"/>
              </a:rPr>
              <a:t>Interest – s.193 and s.194A, </a:t>
            </a:r>
            <a:endParaRPr lang="en-IN" dirty="0"/>
          </a:p>
          <a:p>
            <a:pPr lvl="1"/>
            <a:r>
              <a:rPr lang="en-IN" dirty="0">
                <a:latin typeface="Times New Roman"/>
                <a:cs typeface="Times New Roman"/>
              </a:rPr>
              <a:t>Dividend – s.194, </a:t>
            </a:r>
            <a:endParaRPr lang="en-IN"/>
          </a:p>
          <a:p>
            <a:pPr lvl="1"/>
            <a:r>
              <a:rPr lang="en-IN" dirty="0">
                <a:latin typeface="Times New Roman"/>
                <a:cs typeface="Times New Roman"/>
              </a:rPr>
              <a:t>Contract fees –s.194C, </a:t>
            </a:r>
            <a:endParaRPr lang="en-IN"/>
          </a:p>
          <a:p>
            <a:pPr lvl="1"/>
            <a:r>
              <a:rPr lang="en-IN" dirty="0">
                <a:latin typeface="Times New Roman"/>
                <a:cs typeface="Times New Roman"/>
              </a:rPr>
              <a:t>Professional fees – s.194J, </a:t>
            </a:r>
            <a:endParaRPr lang="en-IN"/>
          </a:p>
          <a:p>
            <a:pPr lvl="1"/>
            <a:r>
              <a:rPr lang="en-IN" dirty="0">
                <a:latin typeface="Times New Roman"/>
                <a:cs typeface="Times New Roman"/>
              </a:rPr>
              <a:t>Rent – s.194I , </a:t>
            </a:r>
            <a:endParaRPr lang="en-IN">
              <a:latin typeface="Times New Roman"/>
              <a:cs typeface="Times New Roman"/>
            </a:endParaRPr>
          </a:p>
          <a:p>
            <a:pPr lvl="1"/>
            <a:r>
              <a:rPr lang="en-IN" dirty="0">
                <a:latin typeface="Times New Roman"/>
                <a:cs typeface="Times New Roman"/>
              </a:rPr>
              <a:t>Commission –s194H,s.194G etc</a:t>
            </a:r>
            <a:endParaRPr lang="en-IN" dirty="0"/>
          </a:p>
          <a:p>
            <a:r>
              <a:rPr lang="en-IN" dirty="0">
                <a:latin typeface="Times New Roman"/>
                <a:cs typeface="Times New Roman"/>
              </a:rPr>
              <a:t>Shift from revenue expenses to capital expenditure- Purchase of goods - s.194Q,  Purchase of Immovable properties - s.194 IA</a:t>
            </a:r>
          </a:p>
          <a:p>
            <a:endParaRPr lang="en-IN" sz="1700"/>
          </a:p>
          <a:p>
            <a:endParaRPr lang="en-IN" sz="1700"/>
          </a:p>
          <a:p>
            <a:endParaRPr lang="en-IN" sz="17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45B97D-482A-C43F-1C26-D8CF925E5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xmlns="" id="{2077308D-F610-5414-5C26-3F4B419E7486}"/>
              </a:ext>
            </a:extLst>
          </p:cNvPr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402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730ECC-B1BE-F18A-E784-99517857E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IN" sz="3500">
                <a:solidFill>
                  <a:srgbClr val="FFFFFF"/>
                </a:solidFill>
              </a:rPr>
              <a:t>General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491CE9-6A2A-B2DB-FF89-C22877D84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76" y="1761870"/>
            <a:ext cx="8527058" cy="4239685"/>
          </a:xfrm>
        </p:spPr>
        <p:txBody>
          <a:bodyPr anchor="ctr">
            <a:normAutofit/>
          </a:bodyPr>
          <a:lstStyle/>
          <a:p>
            <a:r>
              <a:rPr lang="en-IN" dirty="0">
                <a:latin typeface="Times New Roman"/>
                <a:cs typeface="Times New Roman"/>
              </a:rPr>
              <a:t>Keeping pace with evolving economy – E-commerce transactions –s.194O, Crypto transactions – s.194S, Online gaming s.194BA, </a:t>
            </a:r>
            <a:endParaRPr lang="en-US" dirty="0"/>
          </a:p>
          <a:p>
            <a:r>
              <a:rPr lang="en-IN" dirty="0" err="1">
                <a:latin typeface="Times New Roman"/>
                <a:cs typeface="Times New Roman"/>
              </a:rPr>
              <a:t>Withdrawl</a:t>
            </a:r>
            <a:r>
              <a:rPr lang="en-IN" dirty="0">
                <a:latin typeface="Times New Roman"/>
                <a:cs typeface="Times New Roman"/>
              </a:rPr>
              <a:t> of Cash in excess of certain limit – s.194N</a:t>
            </a:r>
            <a:endParaRPr lang="en-US" dirty="0"/>
          </a:p>
          <a:p>
            <a:r>
              <a:rPr lang="en-IN" dirty="0">
                <a:latin typeface="Times New Roman"/>
                <a:cs typeface="Times New Roman"/>
              </a:rPr>
              <a:t>Personal transactions </a:t>
            </a:r>
            <a:r>
              <a:rPr lang="en-IN" dirty="0" err="1">
                <a:latin typeface="Times New Roman"/>
                <a:cs typeface="Times New Roman"/>
              </a:rPr>
              <a:t>fromnon</a:t>
            </a:r>
            <a:r>
              <a:rPr lang="en-IN" dirty="0">
                <a:latin typeface="Times New Roman"/>
                <a:cs typeface="Times New Roman"/>
              </a:rPr>
              <a:t>-business entities –s.194M, Payment of residential rent -  s.194 IB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IN" dirty="0">
                <a:latin typeface="Times New Roman"/>
                <a:cs typeface="Times New Roman"/>
              </a:rPr>
              <a:t>LIC maturity taxability – s.194DA</a:t>
            </a:r>
            <a:endParaRPr lang="en-US" dirty="0">
              <a:latin typeface="Times New Roman"/>
              <a:cs typeface="Times New Roman"/>
            </a:endParaRPr>
          </a:p>
          <a:p>
            <a:endParaRPr lang="en-IN" dirty="0">
              <a:latin typeface="Times New Roman"/>
              <a:cs typeface="Times New Roman"/>
            </a:endParaRPr>
          </a:p>
          <a:p>
            <a:endParaRPr lang="en-IN" sz="1700" dirty="0"/>
          </a:p>
          <a:p>
            <a:endParaRPr lang="en-IN" sz="1700" dirty="0"/>
          </a:p>
          <a:p>
            <a:endParaRPr lang="en-IN" sz="17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45B97D-482A-C43F-1C26-D8CF925E5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31262B5C-9E7F-B037-B482-1577EBF2B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186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B709B7-33D6-D5AE-A211-23CDDA101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>
                <a:solidFill>
                  <a:srgbClr val="FFFFFF"/>
                </a:solidFill>
              </a:rPr>
              <a:t>GENERAL SCHEME</a:t>
            </a:r>
            <a:br>
              <a:rPr lang="en-US" sz="3200">
                <a:solidFill>
                  <a:srgbClr val="FFFFFF"/>
                </a:solidFill>
              </a:rPr>
            </a:br>
            <a:endParaRPr lang="en-IN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DCA3C2-2871-4558-0A4D-64AFF4238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72" y="1842790"/>
            <a:ext cx="8233721" cy="4158765"/>
          </a:xfrm>
        </p:spPr>
        <p:txBody>
          <a:bodyPr anchor="ctr">
            <a:normAutofit lnSpcReduction="10000"/>
          </a:bodyPr>
          <a:lstStyle/>
          <a:p>
            <a:r>
              <a:rPr lang="en-IN" dirty="0">
                <a:latin typeface="Times New Roman"/>
                <a:cs typeface="Times New Roman"/>
              </a:rPr>
              <a:t>Deduction is at earliest- Payment or credit whichever is 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imes New Roman"/>
                <a:cs typeface="Times New Roman"/>
              </a:rPr>
              <a:t>Payment by 7th of Next month. In case of March, the payment is by 30th 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imes New Roman"/>
                <a:cs typeface="Times New Roman"/>
              </a:rPr>
              <a:t>Quarterly statement by end of one month  from the End of the quarter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imes New Roman"/>
                <a:cs typeface="Times New Roman"/>
              </a:rPr>
              <a:t>For March Quarter, it is 31st May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imes New Roman"/>
                <a:cs typeface="Times New Roman"/>
              </a:rPr>
              <a:t>For TCS- Quarterly statement – within 15 days from the end of the quarter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imes New Roman"/>
                <a:cs typeface="Times New Roman"/>
              </a:rPr>
              <a:t>Late fees of Rs.200 per day for late return filing u/s.234E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50B21D-92AB-96F5-C83B-D8CFA8EE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431"/>
            <a:ext cx="33443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EC0C9C83-0829-7E50-5595-8DB855B0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b="1" dirty="0">
                <a:solidFill>
                  <a:schemeClr val="tx1"/>
                </a:solidFill>
              </a:rPr>
              <a:t>Nina Kapasi </a:t>
            </a:r>
            <a:endParaRPr lang="en-US" b="1">
              <a:solidFill>
                <a:schemeClr val="tx1"/>
              </a:solidFill>
              <a:cs typeface="Calibri"/>
            </a:endParaRPr>
          </a:p>
          <a:p>
            <a:r>
              <a:rPr lang="en-IN" b="1" dirty="0">
                <a:solidFill>
                  <a:schemeClr val="tx1"/>
                </a:solidFill>
              </a:rPr>
              <a:t>Chartered Accountant</a:t>
            </a:r>
            <a:endParaRPr lang="en-US" b="1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207181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</TotalTime>
  <Words>1505</Words>
  <Application>Microsoft Office PowerPoint</Application>
  <PresentationFormat>On-screen Show (4:3)</PresentationFormat>
  <Paragraphs>382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Urban</vt:lpstr>
      <vt:lpstr> VIRTUAL DIRECT TAX SERIES BY ICAI- WYMEC  TDS- IMPORTANT PROVISIONS AND ISSUES  18TH MAY 2023 </vt:lpstr>
      <vt:lpstr>Comparative TDS and other direct tax collections</vt:lpstr>
      <vt:lpstr>TDS/TCS - Importance</vt:lpstr>
      <vt:lpstr>TDS/TCS -  Importance</vt:lpstr>
      <vt:lpstr>TDS/TCS -  Importance</vt:lpstr>
      <vt:lpstr>TDS/TCS -  Importance</vt:lpstr>
      <vt:lpstr>General Scheme</vt:lpstr>
      <vt:lpstr>General Scheme</vt:lpstr>
      <vt:lpstr>GENERAL SCHEME </vt:lpstr>
      <vt:lpstr>CHART</vt:lpstr>
      <vt:lpstr>TDS CERTIFICATE</vt:lpstr>
      <vt:lpstr>Consequences of Default </vt:lpstr>
      <vt:lpstr>Consequences of Default </vt:lpstr>
      <vt:lpstr>  TDS AMENDMENTS BY   FA  2023 AND FA 2022</vt:lpstr>
      <vt:lpstr>TDS ON PAYMENT OF ACCUMULATED BALANCE DUE TO AN EPFS s. 192A</vt:lpstr>
      <vt:lpstr>TDS ON INTEREST ON SECURITIES s. 193</vt:lpstr>
      <vt:lpstr>TDS IN CASE OF BUSINESS OR PROFESSION S. 194R </vt:lpstr>
      <vt:lpstr>TDS ON BENEFIT OR PERQUISITE ON BUSINESS OR PROFESSION s. 194R </vt:lpstr>
      <vt:lpstr>TDS ON INCOME ON UNITS OF NON-RESIDENTS s. 196A</vt:lpstr>
      <vt:lpstr>TDS ON CASH WITHDRAWLS FROM BANK  s. 194N</vt:lpstr>
      <vt:lpstr>TAXATION AND TDS s. 194B, 194BB, 194BA, </vt:lpstr>
      <vt:lpstr>CERTIFICATE FOR DEDUCTION AT LOWER RATE s. 197</vt:lpstr>
      <vt:lpstr>TDS/TCS FOR NON-FILERS OF ITR s. 206AB &amp; 206CCA</vt:lpstr>
      <vt:lpstr>PowerPoint Presentation</vt:lpstr>
      <vt:lpstr>TDS IN CASE OF PURCHASE OF GOODS - I S. 194Q</vt:lpstr>
      <vt:lpstr>TDS in case of Purchase of Goods - II s. 194Q</vt:lpstr>
      <vt:lpstr>TDS ON VIRTUAL DIGITAL ASSET s. 194S</vt:lpstr>
      <vt:lpstr>TDS ON VIRTUAL DIGITAL ASSET s. 194S</vt:lpstr>
      <vt:lpstr>CREDIT FOR TDS REFLECTED IN LATER YEAR S.155(20)</vt:lpstr>
      <vt:lpstr>TAX AUDIT APPLICABILITY</vt:lpstr>
      <vt:lpstr>TAX AUDIT APPLICABILITY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Bill, 2017</dc:title>
  <dc:creator>admin</dc:creator>
  <cp:lastModifiedBy>HP</cp:lastModifiedBy>
  <cp:revision>2261</cp:revision>
  <cp:lastPrinted>2021-02-05T09:41:00Z</cp:lastPrinted>
  <dcterms:created xsi:type="dcterms:W3CDTF">2006-08-16T00:00:00Z</dcterms:created>
  <dcterms:modified xsi:type="dcterms:W3CDTF">2023-05-24T12:12:31Z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